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23"/>
  </p:notesMasterIdLst>
  <p:sldIdLst>
    <p:sldId id="280" r:id="rId2"/>
    <p:sldId id="270" r:id="rId3"/>
    <p:sldId id="272" r:id="rId4"/>
    <p:sldId id="273" r:id="rId5"/>
    <p:sldId id="274" r:id="rId6"/>
    <p:sldId id="271" r:id="rId7"/>
    <p:sldId id="277" r:id="rId8"/>
    <p:sldId id="293" r:id="rId9"/>
    <p:sldId id="291" r:id="rId10"/>
    <p:sldId id="262" r:id="rId11"/>
    <p:sldId id="263" r:id="rId12"/>
    <p:sldId id="264" r:id="rId13"/>
    <p:sldId id="266" r:id="rId14"/>
    <p:sldId id="265" r:id="rId15"/>
    <p:sldId id="267" r:id="rId16"/>
    <p:sldId id="292" r:id="rId17"/>
    <p:sldId id="258" r:id="rId18"/>
    <p:sldId id="259" r:id="rId19"/>
    <p:sldId id="289" r:id="rId20"/>
    <p:sldId id="284"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88A"/>
    <a:srgbClr val="1D787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F530D-41F3-4982-ADCC-86757793891B}" v="110" dt="2023-09-13T08:59:51.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033" autoAdjust="0"/>
  </p:normalViewPr>
  <p:slideViewPr>
    <p:cSldViewPr snapToGrid="0">
      <p:cViewPr varScale="1">
        <p:scale>
          <a:sx n="74" d="100"/>
          <a:sy n="74" d="100"/>
        </p:scale>
        <p:origin x="30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ep Singh" userId="46455f9d4492947a" providerId="LiveId" clId="{ABDF530D-41F3-4982-ADCC-86757793891B}"/>
    <pc:docChg chg="undo redo custSel addSld delSld modSld sldOrd">
      <pc:chgData name="Sandeep Singh" userId="46455f9d4492947a" providerId="LiveId" clId="{ABDF530D-41F3-4982-ADCC-86757793891B}" dt="2023-09-13T09:08:22.881" v="870" actId="207"/>
      <pc:docMkLst>
        <pc:docMk/>
      </pc:docMkLst>
      <pc:sldChg chg="modSp mod">
        <pc:chgData name="Sandeep Singh" userId="46455f9d4492947a" providerId="LiveId" clId="{ABDF530D-41F3-4982-ADCC-86757793891B}" dt="2023-09-12T17:18:06.611" v="179" actId="2711"/>
        <pc:sldMkLst>
          <pc:docMk/>
          <pc:sldMk cId="3453918555" sldId="259"/>
        </pc:sldMkLst>
        <pc:spChg chg="mod">
          <ac:chgData name="Sandeep Singh" userId="46455f9d4492947a" providerId="LiveId" clId="{ABDF530D-41F3-4982-ADCC-86757793891B}" dt="2023-09-12T17:17:50.037" v="178" actId="2711"/>
          <ac:spMkLst>
            <pc:docMk/>
            <pc:sldMk cId="3453918555" sldId="259"/>
            <ac:spMk id="3" creationId="{A973C7B2-3B83-11AC-879E-74D7D3087934}"/>
          </ac:spMkLst>
        </pc:spChg>
        <pc:spChg chg="mod">
          <ac:chgData name="Sandeep Singh" userId="46455f9d4492947a" providerId="LiveId" clId="{ABDF530D-41F3-4982-ADCC-86757793891B}" dt="2023-09-12T17:09:59.918" v="14" actId="1076"/>
          <ac:spMkLst>
            <pc:docMk/>
            <pc:sldMk cId="3453918555" sldId="259"/>
            <ac:spMk id="4" creationId="{432399E1-4702-82BA-E9A7-741C4BB9A15E}"/>
          </ac:spMkLst>
        </pc:spChg>
        <pc:spChg chg="mod">
          <ac:chgData name="Sandeep Singh" userId="46455f9d4492947a" providerId="LiveId" clId="{ABDF530D-41F3-4982-ADCC-86757793891B}" dt="2023-09-12T17:18:06.611" v="179" actId="2711"/>
          <ac:spMkLst>
            <pc:docMk/>
            <pc:sldMk cId="3453918555" sldId="259"/>
            <ac:spMk id="5" creationId="{A31BDE06-8049-C78E-1BB6-A690D9D120EC}"/>
          </ac:spMkLst>
        </pc:spChg>
      </pc:sldChg>
      <pc:sldChg chg="addSp delSp modSp mod setBg">
        <pc:chgData name="Sandeep Singh" userId="46455f9d4492947a" providerId="LiveId" clId="{ABDF530D-41F3-4982-ADCC-86757793891B}" dt="2023-09-12T18:50:48.349" v="591"/>
        <pc:sldMkLst>
          <pc:docMk/>
          <pc:sldMk cId="154113088" sldId="266"/>
        </pc:sldMkLst>
        <pc:spChg chg="add del mod">
          <ac:chgData name="Sandeep Singh" userId="46455f9d4492947a" providerId="LiveId" clId="{ABDF530D-41F3-4982-ADCC-86757793891B}" dt="2023-09-12T17:01:06.638" v="6"/>
          <ac:spMkLst>
            <pc:docMk/>
            <pc:sldMk cId="154113088" sldId="266"/>
            <ac:spMk id="2" creationId="{6AA22BBE-7D80-A109-8E3E-0D24CF9890BB}"/>
          </ac:spMkLst>
        </pc:spChg>
        <pc:spChg chg="mod">
          <ac:chgData name="Sandeep Singh" userId="46455f9d4492947a" providerId="LiveId" clId="{ABDF530D-41F3-4982-ADCC-86757793891B}" dt="2023-09-12T16:58:42.912" v="3" actId="14100"/>
          <ac:spMkLst>
            <pc:docMk/>
            <pc:sldMk cId="154113088" sldId="266"/>
            <ac:spMk id="4" creationId="{0EC15C35-1A22-C909-2886-7FB603943C9D}"/>
          </ac:spMkLst>
        </pc:spChg>
        <pc:spChg chg="add mod">
          <ac:chgData name="Sandeep Singh" userId="46455f9d4492947a" providerId="LiveId" clId="{ABDF530D-41F3-4982-ADCC-86757793891B}" dt="2023-09-12T17:02:13.165" v="12" actId="14100"/>
          <ac:spMkLst>
            <pc:docMk/>
            <pc:sldMk cId="154113088" sldId="266"/>
            <ac:spMk id="5" creationId="{6B3435A6-E4DB-A1E2-8473-468E5FC1CDEE}"/>
          </ac:spMkLst>
        </pc:spChg>
      </pc:sldChg>
      <pc:sldChg chg="setBg">
        <pc:chgData name="Sandeep Singh" userId="46455f9d4492947a" providerId="LiveId" clId="{ABDF530D-41F3-4982-ADCC-86757793891B}" dt="2023-09-12T18:53:24.741" v="593"/>
        <pc:sldMkLst>
          <pc:docMk/>
          <pc:sldMk cId="2228589741" sldId="267"/>
        </pc:sldMkLst>
      </pc:sldChg>
      <pc:sldChg chg="modSp mod ord">
        <pc:chgData name="Sandeep Singh" userId="46455f9d4492947a" providerId="LiveId" clId="{ABDF530D-41F3-4982-ADCC-86757793891B}" dt="2023-09-13T09:08:22.881" v="870" actId="207"/>
        <pc:sldMkLst>
          <pc:docMk/>
          <pc:sldMk cId="4194736538" sldId="270"/>
        </pc:sldMkLst>
        <pc:spChg chg="mod">
          <ac:chgData name="Sandeep Singh" userId="46455f9d4492947a" providerId="LiveId" clId="{ABDF530D-41F3-4982-ADCC-86757793891B}" dt="2023-09-13T09:08:22.881" v="870" actId="207"/>
          <ac:spMkLst>
            <pc:docMk/>
            <pc:sldMk cId="4194736538" sldId="270"/>
            <ac:spMk id="185" creationId="{00000000-0000-0000-0000-000000000000}"/>
          </ac:spMkLst>
        </pc:spChg>
        <pc:spChg chg="mod">
          <ac:chgData name="Sandeep Singh" userId="46455f9d4492947a" providerId="LiveId" clId="{ABDF530D-41F3-4982-ADCC-86757793891B}" dt="2023-09-13T09:08:06.670" v="869" actId="20577"/>
          <ac:spMkLst>
            <pc:docMk/>
            <pc:sldMk cId="4194736538" sldId="270"/>
            <ac:spMk id="186" creationId="{00000000-0000-0000-0000-000000000000}"/>
          </ac:spMkLst>
        </pc:spChg>
      </pc:sldChg>
      <pc:sldChg chg="modSp mod">
        <pc:chgData name="Sandeep Singh" userId="46455f9d4492947a" providerId="LiveId" clId="{ABDF530D-41F3-4982-ADCC-86757793891B}" dt="2023-09-13T09:05:53.928" v="760" actId="20577"/>
        <pc:sldMkLst>
          <pc:docMk/>
          <pc:sldMk cId="3149123097" sldId="271"/>
        </pc:sldMkLst>
        <pc:spChg chg="mod">
          <ac:chgData name="Sandeep Singh" userId="46455f9d4492947a" providerId="LiveId" clId="{ABDF530D-41F3-4982-ADCC-86757793891B}" dt="2023-09-13T09:05:53.928" v="760" actId="20577"/>
          <ac:spMkLst>
            <pc:docMk/>
            <pc:sldMk cId="3149123097" sldId="271"/>
            <ac:spMk id="201" creationId="{00000000-0000-0000-0000-000000000000}"/>
          </ac:spMkLst>
        </pc:spChg>
        <pc:spChg chg="mod">
          <ac:chgData name="Sandeep Singh" userId="46455f9d4492947a" providerId="LiveId" clId="{ABDF530D-41F3-4982-ADCC-86757793891B}" dt="2023-09-13T09:04:36.949" v="741" actId="20577"/>
          <ac:spMkLst>
            <pc:docMk/>
            <pc:sldMk cId="3149123097" sldId="271"/>
            <ac:spMk id="202" creationId="{00000000-0000-0000-0000-000000000000}"/>
          </ac:spMkLst>
        </pc:spChg>
      </pc:sldChg>
      <pc:sldChg chg="ord">
        <pc:chgData name="Sandeep Singh" userId="46455f9d4492947a" providerId="LiveId" clId="{ABDF530D-41F3-4982-ADCC-86757793891B}" dt="2023-09-12T05:05:21.879" v="1"/>
        <pc:sldMkLst>
          <pc:docMk/>
          <pc:sldMk cId="1452532171" sldId="272"/>
        </pc:sldMkLst>
      </pc:sldChg>
      <pc:sldChg chg="modSp mod">
        <pc:chgData name="Sandeep Singh" userId="46455f9d4492947a" providerId="LiveId" clId="{ABDF530D-41F3-4982-ADCC-86757793891B}" dt="2023-09-13T09:04:25.184" v="740" actId="20577"/>
        <pc:sldMkLst>
          <pc:docMk/>
          <pc:sldMk cId="1332668425" sldId="273"/>
        </pc:sldMkLst>
        <pc:spChg chg="mod">
          <ac:chgData name="Sandeep Singh" userId="46455f9d4492947a" providerId="LiveId" clId="{ABDF530D-41F3-4982-ADCC-86757793891B}" dt="2023-09-13T09:04:25.184" v="740" actId="20577"/>
          <ac:spMkLst>
            <pc:docMk/>
            <pc:sldMk cId="1332668425" sldId="273"/>
            <ac:spMk id="250" creationId="{00000000-0000-0000-0000-000000000000}"/>
          </ac:spMkLst>
        </pc:spChg>
      </pc:sldChg>
      <pc:sldChg chg="modSp mod">
        <pc:chgData name="Sandeep Singh" userId="46455f9d4492947a" providerId="LiveId" clId="{ABDF530D-41F3-4982-ADCC-86757793891B}" dt="2023-09-13T08:48:40.842" v="614" actId="20577"/>
        <pc:sldMkLst>
          <pc:docMk/>
          <pc:sldMk cId="4176707" sldId="275"/>
        </pc:sldMkLst>
        <pc:spChg chg="mod">
          <ac:chgData name="Sandeep Singh" userId="46455f9d4492947a" providerId="LiveId" clId="{ABDF530D-41F3-4982-ADCC-86757793891B}" dt="2023-09-13T08:48:40.842" v="614" actId="20577"/>
          <ac:spMkLst>
            <pc:docMk/>
            <pc:sldMk cId="4176707" sldId="275"/>
            <ac:spMk id="454" creationId="{00000000-0000-0000-0000-000000000000}"/>
          </ac:spMkLst>
        </pc:spChg>
      </pc:sldChg>
      <pc:sldChg chg="modSp mod">
        <pc:chgData name="Sandeep Singh" userId="46455f9d4492947a" providerId="LiveId" clId="{ABDF530D-41F3-4982-ADCC-86757793891B}" dt="2023-09-13T08:54:38.978" v="644"/>
        <pc:sldMkLst>
          <pc:docMk/>
          <pc:sldMk cId="3842491229" sldId="277"/>
        </pc:sldMkLst>
        <pc:spChg chg="mod">
          <ac:chgData name="Sandeep Singh" userId="46455f9d4492947a" providerId="LiveId" clId="{ABDF530D-41F3-4982-ADCC-86757793891B}" dt="2023-09-13T08:54:38.978" v="644"/>
          <ac:spMkLst>
            <pc:docMk/>
            <pc:sldMk cId="3842491229" sldId="277"/>
            <ac:spMk id="574" creationId="{00000000-0000-0000-0000-000000000000}"/>
          </ac:spMkLst>
        </pc:spChg>
      </pc:sldChg>
      <pc:sldChg chg="ord">
        <pc:chgData name="Sandeep Singh" userId="46455f9d4492947a" providerId="LiveId" clId="{ABDF530D-41F3-4982-ADCC-86757793891B}" dt="2023-09-13T04:42:50.327" v="603"/>
        <pc:sldMkLst>
          <pc:docMk/>
          <pc:sldMk cId="3416470419" sldId="278"/>
        </pc:sldMkLst>
      </pc:sldChg>
      <pc:sldChg chg="addSp delSp modSp mod setBg">
        <pc:chgData name="Sandeep Singh" userId="46455f9d4492947a" providerId="LiveId" clId="{ABDF530D-41F3-4982-ADCC-86757793891B}" dt="2023-09-13T04:40:26.382" v="599"/>
        <pc:sldMkLst>
          <pc:docMk/>
          <pc:sldMk cId="1521306363" sldId="280"/>
        </pc:sldMkLst>
        <pc:spChg chg="mod">
          <ac:chgData name="Sandeep Singh" userId="46455f9d4492947a" providerId="LiveId" clId="{ABDF530D-41F3-4982-ADCC-86757793891B}" dt="2023-09-13T04:39:15.485" v="596" actId="14100"/>
          <ac:spMkLst>
            <pc:docMk/>
            <pc:sldMk cId="1521306363" sldId="280"/>
            <ac:spMk id="2" creationId="{C42C8A49-011D-BCFC-25EF-418A8FB1D425}"/>
          </ac:spMkLst>
        </pc:spChg>
        <pc:spChg chg="mod">
          <ac:chgData name="Sandeep Singh" userId="46455f9d4492947a" providerId="LiveId" clId="{ABDF530D-41F3-4982-ADCC-86757793891B}" dt="2023-09-12T17:22:30.576" v="186" actId="1076"/>
          <ac:spMkLst>
            <pc:docMk/>
            <pc:sldMk cId="1521306363" sldId="280"/>
            <ac:spMk id="3" creationId="{23ED84B2-7343-77EC-498D-C3136E03E64D}"/>
          </ac:spMkLst>
        </pc:spChg>
        <pc:spChg chg="add del mod">
          <ac:chgData name="Sandeep Singh" userId="46455f9d4492947a" providerId="LiveId" clId="{ABDF530D-41F3-4982-ADCC-86757793891B}" dt="2023-09-12T17:22:09.941" v="183"/>
          <ac:spMkLst>
            <pc:docMk/>
            <pc:sldMk cId="1521306363" sldId="280"/>
            <ac:spMk id="4" creationId="{81E17151-5A5D-BF96-B71E-FB3D9B0FE399}"/>
          </ac:spMkLst>
        </pc:spChg>
        <pc:spChg chg="add mod">
          <ac:chgData name="Sandeep Singh" userId="46455f9d4492947a" providerId="LiveId" clId="{ABDF530D-41F3-4982-ADCC-86757793891B}" dt="2023-09-12T17:30:25.439" v="360" actId="20577"/>
          <ac:spMkLst>
            <pc:docMk/>
            <pc:sldMk cId="1521306363" sldId="280"/>
            <ac:spMk id="5" creationId="{DDC764C8-17FA-2F42-DDBF-76D5DFDBF2C5}"/>
          </ac:spMkLst>
        </pc:spChg>
      </pc:sldChg>
      <pc:sldChg chg="setBg">
        <pc:chgData name="Sandeep Singh" userId="46455f9d4492947a" providerId="LiveId" clId="{ABDF530D-41F3-4982-ADCC-86757793891B}" dt="2023-09-12T18:55:06.930" v="595"/>
        <pc:sldMkLst>
          <pc:docMk/>
          <pc:sldMk cId="3919893332" sldId="285"/>
        </pc:sldMkLst>
      </pc:sldChg>
      <pc:sldChg chg="addSp delSp modSp new mod ord setBg">
        <pc:chgData name="Sandeep Singh" userId="46455f9d4492947a" providerId="LiveId" clId="{ABDF530D-41F3-4982-ADCC-86757793891B}" dt="2023-09-12T18:46:49.662" v="589"/>
        <pc:sldMkLst>
          <pc:docMk/>
          <pc:sldMk cId="89320001" sldId="287"/>
        </pc:sldMkLst>
        <pc:spChg chg="add mod">
          <ac:chgData name="Sandeep Singh" userId="46455f9d4492947a" providerId="LiveId" clId="{ABDF530D-41F3-4982-ADCC-86757793891B}" dt="2023-09-12T18:43:19.708" v="503" actId="207"/>
          <ac:spMkLst>
            <pc:docMk/>
            <pc:sldMk cId="89320001" sldId="287"/>
            <ac:spMk id="4" creationId="{6ED8ED59-9EB0-EDEA-D623-AED2C0622A86}"/>
          </ac:spMkLst>
        </pc:spChg>
        <pc:graphicFrameChg chg="add del modGraphic">
          <ac:chgData name="Sandeep Singh" userId="46455f9d4492947a" providerId="LiveId" clId="{ABDF530D-41F3-4982-ADCC-86757793891B}" dt="2023-09-12T18:24:41.483" v="365" actId="21"/>
          <ac:graphicFrameMkLst>
            <pc:docMk/>
            <pc:sldMk cId="89320001" sldId="287"/>
            <ac:graphicFrameMk id="3" creationId="{07C84103-0ED5-B034-BC5D-7DEE5DE7BA1B}"/>
          </ac:graphicFrameMkLst>
        </pc:graphicFrameChg>
      </pc:sldChg>
      <pc:sldChg chg="new del">
        <pc:chgData name="Sandeep Singh" userId="46455f9d4492947a" providerId="LiveId" clId="{ABDF530D-41F3-4982-ADCC-86757793891B}" dt="2023-09-13T08:59:23.140" v="647" actId="47"/>
        <pc:sldMkLst>
          <pc:docMk/>
          <pc:sldMk cId="1802499237" sldId="288"/>
        </pc:sldMkLst>
      </pc:sldChg>
      <pc:sldChg chg="addSp delSp modSp new mod setBg">
        <pc:chgData name="Sandeep Singh" userId="46455f9d4492947a" providerId="LiveId" clId="{ABDF530D-41F3-4982-ADCC-86757793891B}" dt="2023-09-13T09:04:06.114" v="736"/>
        <pc:sldMkLst>
          <pc:docMk/>
          <pc:sldMk cId="1673062984" sldId="289"/>
        </pc:sldMkLst>
        <pc:spChg chg="mod">
          <ac:chgData name="Sandeep Singh" userId="46455f9d4492947a" providerId="LiveId" clId="{ABDF530D-41F3-4982-ADCC-86757793891B}" dt="2023-09-13T09:02:12.713" v="704" actId="122"/>
          <ac:spMkLst>
            <pc:docMk/>
            <pc:sldMk cId="1673062984" sldId="289"/>
            <ac:spMk id="2" creationId="{80FF9F6D-B46C-62FB-65B3-A3A083CAD65F}"/>
          </ac:spMkLst>
        </pc:spChg>
        <pc:spChg chg="del mod">
          <ac:chgData name="Sandeep Singh" userId="46455f9d4492947a" providerId="LiveId" clId="{ABDF530D-41F3-4982-ADCC-86757793891B}" dt="2023-09-13T09:01:35.682" v="652" actId="22"/>
          <ac:spMkLst>
            <pc:docMk/>
            <pc:sldMk cId="1673062984" sldId="289"/>
            <ac:spMk id="3" creationId="{CF37F0FD-5348-7C87-EA00-6A04F918F62D}"/>
          </ac:spMkLst>
        </pc:spChg>
        <pc:spChg chg="mod">
          <ac:chgData name="Sandeep Singh" userId="46455f9d4492947a" providerId="LiveId" clId="{ABDF530D-41F3-4982-ADCC-86757793891B}" dt="2023-09-13T09:04:06.114" v="736"/>
          <ac:spMkLst>
            <pc:docMk/>
            <pc:sldMk cId="1673062984" sldId="289"/>
            <ac:spMk id="4" creationId="{E06923B8-3CD5-897B-ABC1-672642F6C98F}"/>
          </ac:spMkLst>
        </pc:spChg>
        <pc:picChg chg="add mod ord">
          <ac:chgData name="Sandeep Singh" userId="46455f9d4492947a" providerId="LiveId" clId="{ABDF530D-41F3-4982-ADCC-86757793891B}" dt="2023-09-13T09:01:35.682" v="652" actId="22"/>
          <ac:picMkLst>
            <pc:docMk/>
            <pc:sldMk cId="1673062984" sldId="289"/>
            <ac:picMk id="6" creationId="{AC7F3D8B-A182-09B2-13E5-1007F9D878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badi" panose="020F050202020403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badi" panose="020F0502020204030204" pitchFamily="34" charset="0"/>
              </a:defRPr>
            </a:lvl1pPr>
          </a:lstStyle>
          <a:p>
            <a:fld id="{DBF400A2-CBD9-41FA-B322-AD4943E8AD6E}" type="datetimeFigureOut">
              <a:rPr lang="en-CA" smtClean="0"/>
              <a:pPr/>
              <a:t>2023-09-22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badi" panose="020F050202020403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badi" panose="020F0502020204030204" pitchFamily="34" charset="0"/>
              </a:defRPr>
            </a:lvl1pPr>
          </a:lstStyle>
          <a:p>
            <a:fld id="{84F17AFC-CEF9-42B4-909C-04172390DFD4}" type="slidenum">
              <a:rPr lang="en-CA" smtClean="0"/>
              <a:pPr/>
              <a:t>‹#›</a:t>
            </a:fld>
            <a:endParaRPr lang="en-CA" dirty="0"/>
          </a:p>
        </p:txBody>
      </p:sp>
    </p:spTree>
    <p:extLst>
      <p:ext uri="{BB962C8B-B14F-4D97-AF65-F5344CB8AC3E}">
        <p14:creationId xmlns:p14="http://schemas.microsoft.com/office/powerpoint/2010/main" val="160024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badi" panose="020F0502020204030204" pitchFamily="34" charset="0"/>
        <a:ea typeface="+mn-ea"/>
        <a:cs typeface="+mn-cs"/>
      </a:defRPr>
    </a:lvl1pPr>
    <a:lvl2pPr marL="457200" algn="l" defTabSz="914400" rtl="0" eaLnBrk="1" latinLnBrk="0" hangingPunct="1">
      <a:defRPr sz="1200" kern="1200">
        <a:solidFill>
          <a:schemeClr val="tx1"/>
        </a:solidFill>
        <a:latin typeface="Abadi" panose="020F0502020204030204" pitchFamily="34" charset="0"/>
        <a:ea typeface="+mn-ea"/>
        <a:cs typeface="+mn-cs"/>
      </a:defRPr>
    </a:lvl2pPr>
    <a:lvl3pPr marL="914400" algn="l" defTabSz="914400" rtl="0" eaLnBrk="1" latinLnBrk="0" hangingPunct="1">
      <a:defRPr sz="1200" kern="1200">
        <a:solidFill>
          <a:schemeClr val="tx1"/>
        </a:solidFill>
        <a:latin typeface="Abadi" panose="020F0502020204030204" pitchFamily="34" charset="0"/>
        <a:ea typeface="+mn-ea"/>
        <a:cs typeface="+mn-cs"/>
      </a:defRPr>
    </a:lvl3pPr>
    <a:lvl4pPr marL="1371600" algn="l" defTabSz="914400" rtl="0" eaLnBrk="1" latinLnBrk="0" hangingPunct="1">
      <a:defRPr sz="1200" kern="1200">
        <a:solidFill>
          <a:schemeClr val="tx1"/>
        </a:solidFill>
        <a:latin typeface="Abadi" panose="020F0502020204030204" pitchFamily="34" charset="0"/>
        <a:ea typeface="+mn-ea"/>
        <a:cs typeface="+mn-cs"/>
      </a:defRPr>
    </a:lvl4pPr>
    <a:lvl5pPr marL="1828800" algn="l" defTabSz="914400" rtl="0" eaLnBrk="1" latinLnBrk="0" hangingPunct="1">
      <a:defRPr sz="1200" kern="1200">
        <a:solidFill>
          <a:schemeClr val="tx1"/>
        </a:solidFill>
        <a:latin typeface="Abad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41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bb7873f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bb7873f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76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4cf40678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4cf40678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36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b53c60f38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b53c60f38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56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4cf40678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4cf4067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75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53c60f38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b53c60f38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95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4F14-33C7-F631-5A79-9B3F4A955D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8A8EF57-F688-6731-8C9F-3739FE890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332A45-3571-AFBE-7688-A7B645D83262}"/>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5" name="Footer Placeholder 4">
            <a:extLst>
              <a:ext uri="{FF2B5EF4-FFF2-40B4-BE49-F238E27FC236}">
                <a16:creationId xmlns:a16="http://schemas.microsoft.com/office/drawing/2014/main" id="{4EE97E1C-FDF5-2285-CA04-17C00FA551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700FF7-2F28-E24E-8704-3AF88ABAC1D8}"/>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668392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5535-72FD-D719-E375-237E53BDB4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4F5B46E-CE3E-6369-BC68-CB021D653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24074A-789D-F647-70CF-D74367BB5EAC}"/>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5" name="Footer Placeholder 4">
            <a:extLst>
              <a:ext uri="{FF2B5EF4-FFF2-40B4-BE49-F238E27FC236}">
                <a16:creationId xmlns:a16="http://schemas.microsoft.com/office/drawing/2014/main" id="{9F4F3172-2483-37F5-EC2E-BF557CE41A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AFCC38-B534-2984-31C4-AC7B8BA7BCB4}"/>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003795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1CD337-2931-E54B-E7B5-BA4385C854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093A15-0E48-2A40-0B0A-2DD43283B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C9BB11-398F-3F21-F89C-3CA04F0BE112}"/>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5" name="Footer Placeholder 4">
            <a:extLst>
              <a:ext uri="{FF2B5EF4-FFF2-40B4-BE49-F238E27FC236}">
                <a16:creationId xmlns:a16="http://schemas.microsoft.com/office/drawing/2014/main" id="{CEE04903-1038-D02F-B318-2E4CDF23B5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FB90EB-9BFD-8CF5-6F7A-4048893B031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469939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50967" y="2780600"/>
            <a:ext cx="5145200" cy="1405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6000"/>
              <a:buFont typeface="EB Garamond"/>
              <a:buNone/>
              <a:defRPr sz="6667" b="1">
                <a:solidFill>
                  <a:schemeClr val="accent5"/>
                </a:solidFill>
                <a:latin typeface="EB Garamond"/>
                <a:ea typeface="EB Garamond"/>
                <a:cs typeface="EB Garamond"/>
                <a:sym typeface="EB Garamond"/>
              </a:defRPr>
            </a:lvl1pPr>
            <a:lvl2pPr lvl="1">
              <a:spcBef>
                <a:spcPts val="0"/>
              </a:spcBef>
              <a:spcAft>
                <a:spcPts val="0"/>
              </a:spcAft>
              <a:buSzPts val="6000"/>
              <a:buFont typeface="EB Garamond"/>
              <a:buNone/>
              <a:defRPr sz="8000" b="1">
                <a:latin typeface="EB Garamond"/>
                <a:ea typeface="EB Garamond"/>
                <a:cs typeface="EB Garamond"/>
                <a:sym typeface="EB Garamond"/>
              </a:defRPr>
            </a:lvl2pPr>
            <a:lvl3pPr lvl="2">
              <a:spcBef>
                <a:spcPts val="0"/>
              </a:spcBef>
              <a:spcAft>
                <a:spcPts val="0"/>
              </a:spcAft>
              <a:buSzPts val="6000"/>
              <a:buFont typeface="EB Garamond"/>
              <a:buNone/>
              <a:defRPr sz="8000" b="1">
                <a:latin typeface="EB Garamond"/>
                <a:ea typeface="EB Garamond"/>
                <a:cs typeface="EB Garamond"/>
                <a:sym typeface="EB Garamond"/>
              </a:defRPr>
            </a:lvl3pPr>
            <a:lvl4pPr lvl="3">
              <a:spcBef>
                <a:spcPts val="0"/>
              </a:spcBef>
              <a:spcAft>
                <a:spcPts val="0"/>
              </a:spcAft>
              <a:buSzPts val="6000"/>
              <a:buFont typeface="EB Garamond"/>
              <a:buNone/>
              <a:defRPr sz="8000" b="1">
                <a:latin typeface="EB Garamond"/>
                <a:ea typeface="EB Garamond"/>
                <a:cs typeface="EB Garamond"/>
                <a:sym typeface="EB Garamond"/>
              </a:defRPr>
            </a:lvl4pPr>
            <a:lvl5pPr lvl="4">
              <a:spcBef>
                <a:spcPts val="0"/>
              </a:spcBef>
              <a:spcAft>
                <a:spcPts val="0"/>
              </a:spcAft>
              <a:buSzPts val="6000"/>
              <a:buFont typeface="EB Garamond"/>
              <a:buNone/>
              <a:defRPr sz="8000" b="1">
                <a:latin typeface="EB Garamond"/>
                <a:ea typeface="EB Garamond"/>
                <a:cs typeface="EB Garamond"/>
                <a:sym typeface="EB Garamond"/>
              </a:defRPr>
            </a:lvl5pPr>
            <a:lvl6pPr lvl="5">
              <a:spcBef>
                <a:spcPts val="0"/>
              </a:spcBef>
              <a:spcAft>
                <a:spcPts val="0"/>
              </a:spcAft>
              <a:buSzPts val="6000"/>
              <a:buFont typeface="EB Garamond"/>
              <a:buNone/>
              <a:defRPr sz="8000" b="1">
                <a:latin typeface="EB Garamond"/>
                <a:ea typeface="EB Garamond"/>
                <a:cs typeface="EB Garamond"/>
                <a:sym typeface="EB Garamond"/>
              </a:defRPr>
            </a:lvl6pPr>
            <a:lvl7pPr lvl="6">
              <a:spcBef>
                <a:spcPts val="0"/>
              </a:spcBef>
              <a:spcAft>
                <a:spcPts val="0"/>
              </a:spcAft>
              <a:buSzPts val="6000"/>
              <a:buFont typeface="EB Garamond"/>
              <a:buNone/>
              <a:defRPr sz="8000" b="1">
                <a:latin typeface="EB Garamond"/>
                <a:ea typeface="EB Garamond"/>
                <a:cs typeface="EB Garamond"/>
                <a:sym typeface="EB Garamond"/>
              </a:defRPr>
            </a:lvl7pPr>
            <a:lvl8pPr lvl="7">
              <a:spcBef>
                <a:spcPts val="0"/>
              </a:spcBef>
              <a:spcAft>
                <a:spcPts val="0"/>
              </a:spcAft>
              <a:buSzPts val="6000"/>
              <a:buFont typeface="EB Garamond"/>
              <a:buNone/>
              <a:defRPr sz="8000" b="1">
                <a:latin typeface="EB Garamond"/>
                <a:ea typeface="EB Garamond"/>
                <a:cs typeface="EB Garamond"/>
                <a:sym typeface="EB Garamond"/>
              </a:defRPr>
            </a:lvl8pPr>
            <a:lvl9pPr lvl="8">
              <a:spcBef>
                <a:spcPts val="0"/>
              </a:spcBef>
              <a:spcAft>
                <a:spcPts val="0"/>
              </a:spcAft>
              <a:buSzPts val="6000"/>
              <a:buFont typeface="EB Garamond"/>
              <a:buNone/>
              <a:defRPr sz="8000" b="1">
                <a:latin typeface="EB Garamond"/>
                <a:ea typeface="EB Garamond"/>
                <a:cs typeface="EB Garamond"/>
                <a:sym typeface="EB Garamond"/>
              </a:defRPr>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6" name="Google Shape;16;p3"/>
          <p:cNvSpPr txBox="1">
            <a:spLocks noGrp="1"/>
          </p:cNvSpPr>
          <p:nvPr>
            <p:ph type="title" idx="2" hasCustomPrompt="1"/>
          </p:nvPr>
        </p:nvSpPr>
        <p:spPr>
          <a:xfrm>
            <a:off x="950967" y="1525000"/>
            <a:ext cx="5145200" cy="1138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Font typeface="EB Garamond"/>
              <a:buNone/>
              <a:defRPr sz="6667" b="1">
                <a:solidFill>
                  <a:schemeClr val="accent5"/>
                </a:solidFill>
                <a:latin typeface="EB Garamond"/>
                <a:ea typeface="EB Garamond"/>
                <a:cs typeface="EB Garamond"/>
                <a:sym typeface="EB Garamond"/>
              </a:defRPr>
            </a:lvl1pPr>
            <a:lvl2pPr lvl="1" rtl="0">
              <a:spcBef>
                <a:spcPts val="0"/>
              </a:spcBef>
              <a:spcAft>
                <a:spcPts val="0"/>
              </a:spcAft>
              <a:buSzPts val="6000"/>
              <a:buFont typeface="EB Garamond"/>
              <a:buNone/>
              <a:defRPr sz="8000" b="1">
                <a:latin typeface="EB Garamond"/>
                <a:ea typeface="EB Garamond"/>
                <a:cs typeface="EB Garamond"/>
                <a:sym typeface="EB Garamond"/>
              </a:defRPr>
            </a:lvl2pPr>
            <a:lvl3pPr lvl="2" rtl="0">
              <a:spcBef>
                <a:spcPts val="0"/>
              </a:spcBef>
              <a:spcAft>
                <a:spcPts val="0"/>
              </a:spcAft>
              <a:buSzPts val="6000"/>
              <a:buFont typeface="EB Garamond"/>
              <a:buNone/>
              <a:defRPr sz="8000" b="1">
                <a:latin typeface="EB Garamond"/>
                <a:ea typeface="EB Garamond"/>
                <a:cs typeface="EB Garamond"/>
                <a:sym typeface="EB Garamond"/>
              </a:defRPr>
            </a:lvl3pPr>
            <a:lvl4pPr lvl="3" rtl="0">
              <a:spcBef>
                <a:spcPts val="0"/>
              </a:spcBef>
              <a:spcAft>
                <a:spcPts val="0"/>
              </a:spcAft>
              <a:buSzPts val="6000"/>
              <a:buFont typeface="EB Garamond"/>
              <a:buNone/>
              <a:defRPr sz="8000" b="1">
                <a:latin typeface="EB Garamond"/>
                <a:ea typeface="EB Garamond"/>
                <a:cs typeface="EB Garamond"/>
                <a:sym typeface="EB Garamond"/>
              </a:defRPr>
            </a:lvl4pPr>
            <a:lvl5pPr lvl="4" rtl="0">
              <a:spcBef>
                <a:spcPts val="0"/>
              </a:spcBef>
              <a:spcAft>
                <a:spcPts val="0"/>
              </a:spcAft>
              <a:buSzPts val="6000"/>
              <a:buFont typeface="EB Garamond"/>
              <a:buNone/>
              <a:defRPr sz="8000" b="1">
                <a:latin typeface="EB Garamond"/>
                <a:ea typeface="EB Garamond"/>
                <a:cs typeface="EB Garamond"/>
                <a:sym typeface="EB Garamond"/>
              </a:defRPr>
            </a:lvl5pPr>
            <a:lvl6pPr lvl="5" rtl="0">
              <a:spcBef>
                <a:spcPts val="0"/>
              </a:spcBef>
              <a:spcAft>
                <a:spcPts val="0"/>
              </a:spcAft>
              <a:buSzPts val="6000"/>
              <a:buFont typeface="EB Garamond"/>
              <a:buNone/>
              <a:defRPr sz="8000" b="1">
                <a:latin typeface="EB Garamond"/>
                <a:ea typeface="EB Garamond"/>
                <a:cs typeface="EB Garamond"/>
                <a:sym typeface="EB Garamond"/>
              </a:defRPr>
            </a:lvl6pPr>
            <a:lvl7pPr lvl="6" rtl="0">
              <a:spcBef>
                <a:spcPts val="0"/>
              </a:spcBef>
              <a:spcAft>
                <a:spcPts val="0"/>
              </a:spcAft>
              <a:buSzPts val="6000"/>
              <a:buFont typeface="EB Garamond"/>
              <a:buNone/>
              <a:defRPr sz="8000" b="1">
                <a:latin typeface="EB Garamond"/>
                <a:ea typeface="EB Garamond"/>
                <a:cs typeface="EB Garamond"/>
                <a:sym typeface="EB Garamond"/>
              </a:defRPr>
            </a:lvl7pPr>
            <a:lvl8pPr lvl="7" rtl="0">
              <a:spcBef>
                <a:spcPts val="0"/>
              </a:spcBef>
              <a:spcAft>
                <a:spcPts val="0"/>
              </a:spcAft>
              <a:buSzPts val="6000"/>
              <a:buFont typeface="EB Garamond"/>
              <a:buNone/>
              <a:defRPr sz="8000" b="1">
                <a:latin typeface="EB Garamond"/>
                <a:ea typeface="EB Garamond"/>
                <a:cs typeface="EB Garamond"/>
                <a:sym typeface="EB Garamond"/>
              </a:defRPr>
            </a:lvl8pPr>
            <a:lvl9pPr lvl="8" rtl="0">
              <a:spcBef>
                <a:spcPts val="0"/>
              </a:spcBef>
              <a:spcAft>
                <a:spcPts val="0"/>
              </a:spcAft>
              <a:buSzPts val="6000"/>
              <a:buFont typeface="EB Garamond"/>
              <a:buNone/>
              <a:defRPr sz="8000" b="1">
                <a:latin typeface="EB Garamond"/>
                <a:ea typeface="EB Garamond"/>
                <a:cs typeface="EB Garamond"/>
                <a:sym typeface="EB Garamond"/>
              </a:defRPr>
            </a:lvl9pPr>
          </a:lstStyle>
          <a:p>
            <a:r>
              <a:t>xx%</a:t>
            </a:r>
          </a:p>
        </p:txBody>
      </p:sp>
      <p:sp>
        <p:nvSpPr>
          <p:cNvPr id="17" name="Google Shape;17;p3"/>
          <p:cNvSpPr txBox="1">
            <a:spLocks noGrp="1"/>
          </p:cNvSpPr>
          <p:nvPr>
            <p:ph type="subTitle" idx="1"/>
          </p:nvPr>
        </p:nvSpPr>
        <p:spPr>
          <a:xfrm>
            <a:off x="950967" y="4426033"/>
            <a:ext cx="5145200" cy="5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33">
                <a:solidFill>
                  <a:schemeClr val="accent2"/>
                </a:solidFill>
                <a:latin typeface="Nunito"/>
                <a:ea typeface="Nunito"/>
                <a:cs typeface="Nunito"/>
                <a:sym typeface="Nunito"/>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1216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50967" y="719333"/>
            <a:ext cx="10290000" cy="753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solidFill>
                  <a:schemeClr val="accent5"/>
                </a:solidFill>
                <a:latin typeface="EB Garamond"/>
                <a:ea typeface="EB Garamond"/>
                <a:cs typeface="EB Garamond"/>
                <a:sym typeface="EB Garamo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950967" y="1650080"/>
            <a:ext cx="10290000" cy="4494800"/>
          </a:xfrm>
          <a:prstGeom prst="rect">
            <a:avLst/>
          </a:prstGeom>
        </p:spPr>
        <p:txBody>
          <a:bodyPr spcFirstLastPara="1" wrap="square" lIns="91425" tIns="91425" rIns="91425" bIns="91425" anchor="t" anchorCtr="0">
            <a:noAutofit/>
          </a:bodyPr>
          <a:lstStyle>
            <a:lvl1pPr marL="609585" lvl="0" indent="-423323">
              <a:lnSpc>
                <a:spcPct val="90000"/>
              </a:lnSpc>
              <a:spcBef>
                <a:spcPts val="0"/>
              </a:spcBef>
              <a:spcAft>
                <a:spcPts val="0"/>
              </a:spcAft>
              <a:buClr>
                <a:srgbClr val="461A34"/>
              </a:buClr>
              <a:buSzPts val="1400"/>
              <a:buFont typeface="Nunito Sans"/>
              <a:buAutoNum type="arabicPeriod"/>
              <a:defRPr sz="1733">
                <a:solidFill>
                  <a:schemeClr val="lt2"/>
                </a:solidFill>
                <a:latin typeface="Nunito"/>
                <a:ea typeface="Nunito"/>
                <a:cs typeface="Nunito"/>
                <a:sym typeface="Nunito"/>
              </a:defRPr>
            </a:lvl1pPr>
            <a:lvl2pPr marL="1219170" lvl="1" indent="-423323">
              <a:spcBef>
                <a:spcPts val="0"/>
              </a:spcBef>
              <a:spcAft>
                <a:spcPts val="0"/>
              </a:spcAft>
              <a:buClr>
                <a:srgbClr val="461A34"/>
              </a:buClr>
              <a:buSzPts val="1400"/>
              <a:buFont typeface="Nunito Sans"/>
              <a:buAutoNum type="alphaLcPeriod"/>
              <a:defRPr>
                <a:solidFill>
                  <a:schemeClr val="lt2"/>
                </a:solidFill>
              </a:defRPr>
            </a:lvl2pPr>
            <a:lvl3pPr marL="1828754" lvl="2" indent="-423323">
              <a:spcBef>
                <a:spcPts val="2133"/>
              </a:spcBef>
              <a:spcAft>
                <a:spcPts val="0"/>
              </a:spcAft>
              <a:buClr>
                <a:srgbClr val="461A34"/>
              </a:buClr>
              <a:buSzPts val="1400"/>
              <a:buFont typeface="Nunito Sans"/>
              <a:buAutoNum type="romanLcPeriod"/>
              <a:defRPr>
                <a:solidFill>
                  <a:schemeClr val="lt2"/>
                </a:solidFill>
              </a:defRPr>
            </a:lvl3pPr>
            <a:lvl4pPr marL="2438339" lvl="3" indent="-423323">
              <a:spcBef>
                <a:spcPts val="2133"/>
              </a:spcBef>
              <a:spcAft>
                <a:spcPts val="0"/>
              </a:spcAft>
              <a:buClr>
                <a:srgbClr val="461A34"/>
              </a:buClr>
              <a:buSzPts val="1400"/>
              <a:buFont typeface="Nunito Sans"/>
              <a:buAutoNum type="arabicPeriod"/>
              <a:defRPr>
                <a:solidFill>
                  <a:schemeClr val="lt2"/>
                </a:solidFill>
              </a:defRPr>
            </a:lvl4pPr>
            <a:lvl5pPr marL="3047924" lvl="4" indent="-423323">
              <a:spcBef>
                <a:spcPts val="2133"/>
              </a:spcBef>
              <a:spcAft>
                <a:spcPts val="0"/>
              </a:spcAft>
              <a:buClr>
                <a:srgbClr val="461A34"/>
              </a:buClr>
              <a:buSzPts val="1400"/>
              <a:buFont typeface="Nunito Sans"/>
              <a:buAutoNum type="alphaLcPeriod"/>
              <a:defRPr>
                <a:solidFill>
                  <a:schemeClr val="lt2"/>
                </a:solidFill>
              </a:defRPr>
            </a:lvl5pPr>
            <a:lvl6pPr marL="3657509" lvl="5" indent="-423323">
              <a:spcBef>
                <a:spcPts val="2133"/>
              </a:spcBef>
              <a:spcAft>
                <a:spcPts val="0"/>
              </a:spcAft>
              <a:buClr>
                <a:srgbClr val="461A34"/>
              </a:buClr>
              <a:buSzPts val="1400"/>
              <a:buFont typeface="Nunito Sans"/>
              <a:buAutoNum type="romanLcPeriod"/>
              <a:defRPr>
                <a:solidFill>
                  <a:schemeClr val="lt2"/>
                </a:solidFill>
              </a:defRPr>
            </a:lvl6pPr>
            <a:lvl7pPr marL="4267093" lvl="6" indent="-423323">
              <a:spcBef>
                <a:spcPts val="2133"/>
              </a:spcBef>
              <a:spcAft>
                <a:spcPts val="0"/>
              </a:spcAft>
              <a:buClr>
                <a:srgbClr val="461A34"/>
              </a:buClr>
              <a:buSzPts val="1400"/>
              <a:buFont typeface="Nunito Sans"/>
              <a:buAutoNum type="arabicPeriod"/>
              <a:defRPr>
                <a:solidFill>
                  <a:schemeClr val="lt2"/>
                </a:solidFill>
              </a:defRPr>
            </a:lvl7pPr>
            <a:lvl8pPr marL="4876678" lvl="7" indent="-423323">
              <a:spcBef>
                <a:spcPts val="2133"/>
              </a:spcBef>
              <a:spcAft>
                <a:spcPts val="0"/>
              </a:spcAft>
              <a:buClr>
                <a:srgbClr val="461A34"/>
              </a:buClr>
              <a:buSzPts val="1400"/>
              <a:buFont typeface="Nunito Sans"/>
              <a:buAutoNum type="alphaLcPeriod"/>
              <a:defRPr>
                <a:solidFill>
                  <a:schemeClr val="lt2"/>
                </a:solidFill>
              </a:defRPr>
            </a:lvl8pPr>
            <a:lvl9pPr marL="5486263" lvl="8" indent="-423323">
              <a:spcBef>
                <a:spcPts val="2133"/>
              </a:spcBef>
              <a:spcAft>
                <a:spcPts val="2133"/>
              </a:spcAft>
              <a:buClr>
                <a:srgbClr val="461A34"/>
              </a:buClr>
              <a:buSzPts val="1400"/>
              <a:buFont typeface="Nunito Sans"/>
              <a:buAutoNum type="romanLcPeriod"/>
              <a:defRPr>
                <a:solidFill>
                  <a:schemeClr val="lt2"/>
                </a:solidFill>
              </a:defRPr>
            </a:lvl9pPr>
          </a:lstStyle>
          <a:p>
            <a:endParaRPr/>
          </a:p>
        </p:txBody>
      </p:sp>
      <p:sp>
        <p:nvSpPr>
          <p:cNvPr id="21" name="Google Shape;21;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266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096000" y="2368400"/>
            <a:ext cx="5145200" cy="1021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34" name="Google Shape;34;p7"/>
          <p:cNvSpPr txBox="1">
            <a:spLocks noGrp="1"/>
          </p:cNvSpPr>
          <p:nvPr>
            <p:ph type="body" idx="1"/>
          </p:nvPr>
        </p:nvSpPr>
        <p:spPr>
          <a:xfrm>
            <a:off x="6096000" y="3346365"/>
            <a:ext cx="5145200" cy="1268000"/>
          </a:xfrm>
          <a:prstGeom prst="rect">
            <a:avLst/>
          </a:prstGeom>
        </p:spPr>
        <p:txBody>
          <a:bodyPr spcFirstLastPara="1" wrap="square" lIns="91425" tIns="91425" rIns="91425" bIns="91425" anchor="t" anchorCtr="0">
            <a:noAutofit/>
          </a:bodyPr>
          <a:lstStyle>
            <a:lvl1pPr marL="609585" lvl="0" indent="-414856">
              <a:lnSpc>
                <a:spcPct val="100000"/>
              </a:lnSpc>
              <a:spcBef>
                <a:spcPts val="0"/>
              </a:spcBef>
              <a:spcAft>
                <a:spcPts val="0"/>
              </a:spcAft>
              <a:buClr>
                <a:schemeClr val="lt2"/>
              </a:buClr>
              <a:buSzPts val="1300"/>
              <a:buFont typeface="Nunito"/>
              <a:buChar char="●"/>
              <a:defRPr sz="1733">
                <a:solidFill>
                  <a:schemeClr val="lt2"/>
                </a:solidFill>
                <a:latin typeface="Nunito"/>
                <a:ea typeface="Nunito"/>
                <a:cs typeface="Nunito"/>
                <a:sym typeface="Nunito"/>
              </a:defRPr>
            </a:lvl1pPr>
            <a:lvl2pPr marL="1219170" lvl="1" indent="-414856">
              <a:spcBef>
                <a:spcPts val="0"/>
              </a:spcBef>
              <a:spcAft>
                <a:spcPts val="0"/>
              </a:spcAft>
              <a:buClr>
                <a:schemeClr val="lt2"/>
              </a:buClr>
              <a:buSzPts val="1300"/>
              <a:buFont typeface="Nunito"/>
              <a:buChar char="○"/>
              <a:defRPr sz="1733">
                <a:solidFill>
                  <a:schemeClr val="lt2"/>
                </a:solidFill>
                <a:latin typeface="Nunito"/>
                <a:ea typeface="Nunito"/>
                <a:cs typeface="Nunito"/>
                <a:sym typeface="Nunito"/>
              </a:defRPr>
            </a:lvl2pPr>
            <a:lvl3pPr marL="1828754" lvl="2" indent="-414856">
              <a:spcBef>
                <a:spcPts val="2133"/>
              </a:spcBef>
              <a:spcAft>
                <a:spcPts val="0"/>
              </a:spcAft>
              <a:buClr>
                <a:schemeClr val="lt2"/>
              </a:buClr>
              <a:buSzPts val="1300"/>
              <a:buFont typeface="Nunito"/>
              <a:buChar char="■"/>
              <a:defRPr sz="1733">
                <a:solidFill>
                  <a:schemeClr val="lt2"/>
                </a:solidFill>
                <a:latin typeface="Nunito"/>
                <a:ea typeface="Nunito"/>
                <a:cs typeface="Nunito"/>
                <a:sym typeface="Nunito"/>
              </a:defRPr>
            </a:lvl3pPr>
            <a:lvl4pPr marL="2438339" lvl="3" indent="-414856">
              <a:spcBef>
                <a:spcPts val="2133"/>
              </a:spcBef>
              <a:spcAft>
                <a:spcPts val="0"/>
              </a:spcAft>
              <a:buClr>
                <a:schemeClr val="lt2"/>
              </a:buClr>
              <a:buSzPts val="1300"/>
              <a:buFont typeface="Nunito"/>
              <a:buChar char="●"/>
              <a:defRPr sz="1733">
                <a:solidFill>
                  <a:schemeClr val="lt2"/>
                </a:solidFill>
                <a:latin typeface="Nunito"/>
                <a:ea typeface="Nunito"/>
                <a:cs typeface="Nunito"/>
                <a:sym typeface="Nunito"/>
              </a:defRPr>
            </a:lvl4pPr>
            <a:lvl5pPr marL="3047924" lvl="4" indent="-414856">
              <a:spcBef>
                <a:spcPts val="2133"/>
              </a:spcBef>
              <a:spcAft>
                <a:spcPts val="0"/>
              </a:spcAft>
              <a:buClr>
                <a:schemeClr val="lt2"/>
              </a:buClr>
              <a:buSzPts val="1300"/>
              <a:buFont typeface="Nunito"/>
              <a:buChar char="○"/>
              <a:defRPr sz="1733">
                <a:solidFill>
                  <a:schemeClr val="lt2"/>
                </a:solidFill>
                <a:latin typeface="Nunito"/>
                <a:ea typeface="Nunito"/>
                <a:cs typeface="Nunito"/>
                <a:sym typeface="Nunito"/>
              </a:defRPr>
            </a:lvl5pPr>
            <a:lvl6pPr marL="3657509" lvl="5" indent="-414856">
              <a:spcBef>
                <a:spcPts val="2133"/>
              </a:spcBef>
              <a:spcAft>
                <a:spcPts val="0"/>
              </a:spcAft>
              <a:buClr>
                <a:schemeClr val="lt2"/>
              </a:buClr>
              <a:buSzPts val="1300"/>
              <a:buFont typeface="Nunito"/>
              <a:buChar char="■"/>
              <a:defRPr sz="1733">
                <a:solidFill>
                  <a:schemeClr val="lt2"/>
                </a:solidFill>
                <a:latin typeface="Nunito"/>
                <a:ea typeface="Nunito"/>
                <a:cs typeface="Nunito"/>
                <a:sym typeface="Nunito"/>
              </a:defRPr>
            </a:lvl6pPr>
            <a:lvl7pPr marL="4267093" lvl="6" indent="-414856">
              <a:spcBef>
                <a:spcPts val="2133"/>
              </a:spcBef>
              <a:spcAft>
                <a:spcPts val="0"/>
              </a:spcAft>
              <a:buClr>
                <a:schemeClr val="lt2"/>
              </a:buClr>
              <a:buSzPts val="1300"/>
              <a:buFont typeface="Nunito"/>
              <a:buChar char="●"/>
              <a:defRPr sz="1733">
                <a:solidFill>
                  <a:schemeClr val="lt2"/>
                </a:solidFill>
                <a:latin typeface="Nunito"/>
                <a:ea typeface="Nunito"/>
                <a:cs typeface="Nunito"/>
                <a:sym typeface="Nunito"/>
              </a:defRPr>
            </a:lvl7pPr>
            <a:lvl8pPr marL="4876678" lvl="7" indent="-414856">
              <a:spcBef>
                <a:spcPts val="2133"/>
              </a:spcBef>
              <a:spcAft>
                <a:spcPts val="0"/>
              </a:spcAft>
              <a:buClr>
                <a:schemeClr val="lt2"/>
              </a:buClr>
              <a:buSzPts val="1300"/>
              <a:buFont typeface="Nunito"/>
              <a:buChar char="○"/>
              <a:defRPr sz="1733">
                <a:solidFill>
                  <a:schemeClr val="lt2"/>
                </a:solidFill>
                <a:latin typeface="Nunito"/>
                <a:ea typeface="Nunito"/>
                <a:cs typeface="Nunito"/>
                <a:sym typeface="Nunito"/>
              </a:defRPr>
            </a:lvl8pPr>
            <a:lvl9pPr marL="5486263" lvl="8" indent="-414856">
              <a:spcBef>
                <a:spcPts val="2133"/>
              </a:spcBef>
              <a:spcAft>
                <a:spcPts val="2133"/>
              </a:spcAft>
              <a:buClr>
                <a:schemeClr val="lt2"/>
              </a:buClr>
              <a:buSzPts val="1300"/>
              <a:buFont typeface="Nunito"/>
              <a:buChar char="■"/>
              <a:defRPr sz="1733">
                <a:solidFill>
                  <a:schemeClr val="lt2"/>
                </a:solidFill>
                <a:latin typeface="Nunito"/>
                <a:ea typeface="Nunito"/>
                <a:cs typeface="Nunito"/>
                <a:sym typeface="Nunito"/>
              </a:defRPr>
            </a:lvl9pPr>
          </a:lstStyle>
          <a:p>
            <a:endParaRPr/>
          </a:p>
        </p:txBody>
      </p:sp>
      <p:sp>
        <p:nvSpPr>
          <p:cNvPr id="35" name="Google Shape;35;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454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29600" y="719333"/>
            <a:ext cx="5932800" cy="8068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800"/>
              <a:buNone/>
              <a:defRPr sz="3733" b="1">
                <a:solidFill>
                  <a:schemeClr val="accent5"/>
                </a:solidFill>
                <a:latin typeface="EB Garamond"/>
                <a:ea typeface="EB Garamond"/>
                <a:cs typeface="EB Garamond"/>
                <a:sym typeface="EB Garamond"/>
              </a:defRPr>
            </a:lvl1pPr>
          </a:lstStyle>
          <a:p>
            <a:endParaRPr/>
          </a:p>
        </p:txBody>
      </p:sp>
      <p:sp>
        <p:nvSpPr>
          <p:cNvPr id="45" name="Google Shape;4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607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E9BE-D272-E5E3-7F27-AF53C602FD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094E880-F9A8-DFDC-AFE9-72D476166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D8A3E2-9AD8-9564-02BB-5AABA1EED3C0}"/>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5" name="Footer Placeholder 4">
            <a:extLst>
              <a:ext uri="{FF2B5EF4-FFF2-40B4-BE49-F238E27FC236}">
                <a16:creationId xmlns:a16="http://schemas.microsoft.com/office/drawing/2014/main" id="{8D1001FF-0106-7308-98B7-F722138F50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EE079D-B42A-0DF9-C39D-681BA75F8C5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135844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84A5-4B75-47F2-7F20-7053A9FB12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311E930-B438-D26F-6AF9-24DF11383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E8AA7-12FA-4E6C-A72A-C96FCFD86D81}"/>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5" name="Footer Placeholder 4">
            <a:extLst>
              <a:ext uri="{FF2B5EF4-FFF2-40B4-BE49-F238E27FC236}">
                <a16:creationId xmlns:a16="http://schemas.microsoft.com/office/drawing/2014/main" id="{ABEEDAE2-5D2C-6707-7E16-1DD6C9D516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CB2CEC-66E3-2F6F-D42D-F3C8FA2A3585}"/>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106456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82BC-1527-E44C-75E6-B9163FF23C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81E44A-76D1-923F-C2C6-BB56355B73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1C6F114-F18C-79F2-AEA7-1A6FBF537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9261975-B910-5672-68A6-E1C1C013BE38}"/>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6" name="Footer Placeholder 5">
            <a:extLst>
              <a:ext uri="{FF2B5EF4-FFF2-40B4-BE49-F238E27FC236}">
                <a16:creationId xmlns:a16="http://schemas.microsoft.com/office/drawing/2014/main" id="{69AA51A4-46B2-C7B5-02A3-B1AF5D1E4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FD99FD-5008-EE5D-D263-FB88F2130D35}"/>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426571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90CB-108F-978F-D5E5-43410070F9F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7EA639-0194-06CC-DD0B-513C450E3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D3FD9-15DF-E5CD-5189-6455F88A0E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3E279D7-828C-FFA3-4CD9-8740E048F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538FDA-68A4-6614-E149-1B65DD4EA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C36E316-9321-AEF4-03BA-1C0CAE460CB8}"/>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8" name="Footer Placeholder 7">
            <a:extLst>
              <a:ext uri="{FF2B5EF4-FFF2-40B4-BE49-F238E27FC236}">
                <a16:creationId xmlns:a16="http://schemas.microsoft.com/office/drawing/2014/main" id="{F659E834-EBB2-9C66-FA0E-D57CBEB4EA3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630B6A-CBAC-E088-01FC-5DF7B5007BB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471838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9C9-1792-8F80-27A0-EA8E9F8FD11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840B2A5-8814-5B59-56CA-5E07CBAF5C10}"/>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4" name="Footer Placeholder 3">
            <a:extLst>
              <a:ext uri="{FF2B5EF4-FFF2-40B4-BE49-F238E27FC236}">
                <a16:creationId xmlns:a16="http://schemas.microsoft.com/office/drawing/2014/main" id="{8991EF43-7D93-85F7-D142-A775F2AADC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A0ACD6-6452-85E6-9369-6CD087EE346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666342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13013-06D2-69A0-AF54-8109213BC8F8}"/>
              </a:ext>
            </a:extLst>
          </p:cNvPr>
          <p:cNvSpPr>
            <a:spLocks noGrp="1"/>
          </p:cNvSpPr>
          <p:nvPr>
            <p:ph type="dt" sz="half" idx="10"/>
          </p:nvPr>
        </p:nvSpPr>
        <p:spPr/>
        <p:txBody>
          <a:bodyPr/>
          <a:lstStyle/>
          <a:p>
            <a:fld id="{48A87A34-81AB-432B-8DAE-1953F412C126}" type="datetimeFigureOut">
              <a:rPr lang="en-US" smtClean="0"/>
              <a:t>9/22/2023</a:t>
            </a:fld>
            <a:endParaRPr lang="en-US" dirty="0"/>
          </a:p>
        </p:txBody>
      </p:sp>
      <p:sp>
        <p:nvSpPr>
          <p:cNvPr id="3" name="Footer Placeholder 2">
            <a:extLst>
              <a:ext uri="{FF2B5EF4-FFF2-40B4-BE49-F238E27FC236}">
                <a16:creationId xmlns:a16="http://schemas.microsoft.com/office/drawing/2014/main" id="{B253C6CD-FF2F-6986-8302-020C93DECC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960E15-953A-6C30-6341-D86AF928857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6583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FF12-9EBD-EF9A-49DC-0205EAC94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71B9AFD-AF71-2671-92FC-0384C1049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C31C1EA-341F-5802-A462-783A30DB5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BD1B2-9982-9029-BDC2-FA84C7A931B7}"/>
              </a:ext>
            </a:extLst>
          </p:cNvPr>
          <p:cNvSpPr>
            <a:spLocks noGrp="1"/>
          </p:cNvSpPr>
          <p:nvPr>
            <p:ph type="dt" sz="half" idx="10"/>
          </p:nvPr>
        </p:nvSpPr>
        <p:spPr/>
        <p:txBody>
          <a:bodyPr/>
          <a:lstStyle/>
          <a:p>
            <a:fld id="{5F37F7BD-ED67-4D79-80BE-7D63AA79B2DE}" type="datetimeFigureOut">
              <a:rPr lang="en-IN" smtClean="0"/>
              <a:t>22-09-2023</a:t>
            </a:fld>
            <a:endParaRPr lang="en-IN"/>
          </a:p>
        </p:txBody>
      </p:sp>
      <p:sp>
        <p:nvSpPr>
          <p:cNvPr id="6" name="Footer Placeholder 5">
            <a:extLst>
              <a:ext uri="{FF2B5EF4-FFF2-40B4-BE49-F238E27FC236}">
                <a16:creationId xmlns:a16="http://schemas.microsoft.com/office/drawing/2014/main" id="{2389DDCB-978C-A520-2DA3-361E0DA8FB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7E905F-BDB8-8E7D-8BE5-B5A81F854236}"/>
              </a:ext>
            </a:extLst>
          </p:cNvPr>
          <p:cNvSpPr>
            <a:spLocks noGrp="1"/>
          </p:cNvSpPr>
          <p:nvPr>
            <p:ph type="sldNum" sz="quarter" idx="12"/>
          </p:nvPr>
        </p:nvSpPr>
        <p:spPr/>
        <p:txBody>
          <a:bodyPr/>
          <a:lstStyle/>
          <a:p>
            <a:fld id="{C088EDB1-34EB-4392-AE0C-59EB860FB7BE}" type="slidenum">
              <a:rPr lang="en-IN" smtClean="0"/>
              <a:t>‹#›</a:t>
            </a:fld>
            <a:endParaRPr lang="en-IN"/>
          </a:p>
        </p:txBody>
      </p:sp>
    </p:spTree>
    <p:extLst>
      <p:ext uri="{BB962C8B-B14F-4D97-AF65-F5344CB8AC3E}">
        <p14:creationId xmlns:p14="http://schemas.microsoft.com/office/powerpoint/2010/main" val="81926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0714-E802-4F2E-8A9C-6A871D5278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7A6DC97-36DA-8C4B-86A0-3D7CDBBE3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AB0AE4D-364A-7382-738D-BF64B1439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578D1-A3CB-9617-8C2F-484B654D7183}"/>
              </a:ext>
            </a:extLst>
          </p:cNvPr>
          <p:cNvSpPr>
            <a:spLocks noGrp="1"/>
          </p:cNvSpPr>
          <p:nvPr>
            <p:ph type="dt" sz="half" idx="10"/>
          </p:nvPr>
        </p:nvSpPr>
        <p:spPr/>
        <p:txBody>
          <a:bodyPr/>
          <a:lstStyle/>
          <a:p>
            <a:fld id="{48A87A34-81AB-432B-8DAE-1953F412C126}" type="datetimeFigureOut">
              <a:rPr lang="en-US" smtClean="0"/>
              <a:pPr/>
              <a:t>9/22/2023</a:t>
            </a:fld>
            <a:endParaRPr lang="en-US" dirty="0"/>
          </a:p>
        </p:txBody>
      </p:sp>
      <p:sp>
        <p:nvSpPr>
          <p:cNvPr id="6" name="Footer Placeholder 5">
            <a:extLst>
              <a:ext uri="{FF2B5EF4-FFF2-40B4-BE49-F238E27FC236}">
                <a16:creationId xmlns:a16="http://schemas.microsoft.com/office/drawing/2014/main" id="{7A063A0F-4F5B-2F1E-4994-25238A4F92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AAB80F-98A3-4299-8513-A670D249185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086788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7A413-45A3-F00D-5E57-54B3FE7D4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2606F0-78DC-A1FA-B938-B681F3DEF2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07269462-092C-A72E-0055-55C228E23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badi" panose="020F0502020204030204" pitchFamily="34" charset="0"/>
              </a:defRPr>
            </a:lvl1pPr>
          </a:lstStyle>
          <a:p>
            <a:fld id="{48A87A34-81AB-432B-8DAE-1953F412C126}" type="datetimeFigureOut">
              <a:rPr lang="en-US" smtClean="0"/>
              <a:pPr/>
              <a:t>9/22/2023</a:t>
            </a:fld>
            <a:endParaRPr lang="en-US" dirty="0"/>
          </a:p>
        </p:txBody>
      </p:sp>
      <p:sp>
        <p:nvSpPr>
          <p:cNvPr id="5" name="Footer Placeholder 4">
            <a:extLst>
              <a:ext uri="{FF2B5EF4-FFF2-40B4-BE49-F238E27FC236}">
                <a16:creationId xmlns:a16="http://schemas.microsoft.com/office/drawing/2014/main" id="{4A98596F-298D-5843-3C62-E0FAF1841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87551137-2B6B-4840-92CF-F55EC2D62D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bad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1849005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8A49-011D-BCFC-25EF-418A8FB1D425}"/>
              </a:ext>
            </a:extLst>
          </p:cNvPr>
          <p:cNvSpPr>
            <a:spLocks noGrp="1"/>
          </p:cNvSpPr>
          <p:nvPr>
            <p:ph type="ctrTitle"/>
          </p:nvPr>
        </p:nvSpPr>
        <p:spPr>
          <a:xfrm>
            <a:off x="1966452" y="1907458"/>
            <a:ext cx="7334865" cy="2423900"/>
          </a:xfrm>
        </p:spPr>
        <p:txBody>
          <a:bodyPr/>
          <a:lstStyle/>
          <a:p>
            <a:r>
              <a:rPr lang="en-US" b="1" dirty="0">
                <a:solidFill>
                  <a:schemeClr val="accent4">
                    <a:lumMod val="50000"/>
                  </a:schemeClr>
                </a:solidFill>
                <a:latin typeface="Abadi" panose="020F0502020204030204" pitchFamily="34" charset="0"/>
              </a:rPr>
              <a:t>EFFECT OF MODERN AGRICULTURE</a:t>
            </a:r>
            <a:endParaRPr lang="en-IN" b="1" dirty="0">
              <a:solidFill>
                <a:schemeClr val="accent4">
                  <a:lumMod val="50000"/>
                </a:schemeClr>
              </a:solidFill>
              <a:latin typeface="Abadi" panose="020F0502020204030204" pitchFamily="34" charset="0"/>
            </a:endParaRPr>
          </a:p>
        </p:txBody>
      </p:sp>
      <p:sp>
        <p:nvSpPr>
          <p:cNvPr id="3" name="Subtitle 2">
            <a:extLst>
              <a:ext uri="{FF2B5EF4-FFF2-40B4-BE49-F238E27FC236}">
                <a16:creationId xmlns:a16="http://schemas.microsoft.com/office/drawing/2014/main" id="{23ED84B2-7343-77EC-498D-C3136E03E64D}"/>
              </a:ext>
            </a:extLst>
          </p:cNvPr>
          <p:cNvSpPr>
            <a:spLocks noGrp="1"/>
          </p:cNvSpPr>
          <p:nvPr>
            <p:ph type="subTitle" idx="1"/>
          </p:nvPr>
        </p:nvSpPr>
        <p:spPr>
          <a:xfrm>
            <a:off x="6921910" y="5202238"/>
            <a:ext cx="5270090" cy="1655762"/>
          </a:xfrm>
        </p:spPr>
        <p:txBody>
          <a:bodyPr>
            <a:normAutofit/>
          </a:bodyPr>
          <a:lstStyle/>
          <a:p>
            <a:pPr algn="l"/>
            <a:r>
              <a:rPr lang="en-US" b="1" dirty="0"/>
              <a:t>PRESENTED BY :- </a:t>
            </a:r>
            <a:br>
              <a:rPr lang="en-US" b="1" dirty="0"/>
            </a:br>
            <a:r>
              <a:rPr lang="en-US" b="1" dirty="0"/>
              <a:t>                       SANYA SRIVASTAVA</a:t>
            </a:r>
            <a:br>
              <a:rPr lang="en-US" b="1" dirty="0"/>
            </a:br>
            <a:r>
              <a:rPr lang="en-US" b="1" dirty="0"/>
              <a:t>                       SANDEEP SINGH</a:t>
            </a:r>
            <a:endParaRPr lang="en-IN" b="1" dirty="0"/>
          </a:p>
        </p:txBody>
      </p:sp>
      <p:sp>
        <p:nvSpPr>
          <p:cNvPr id="5" name="TextBox 4">
            <a:extLst>
              <a:ext uri="{FF2B5EF4-FFF2-40B4-BE49-F238E27FC236}">
                <a16:creationId xmlns:a16="http://schemas.microsoft.com/office/drawing/2014/main" id="{DDC764C8-17FA-2F42-DDBF-76D5DFDBF2C5}"/>
              </a:ext>
            </a:extLst>
          </p:cNvPr>
          <p:cNvSpPr txBox="1"/>
          <p:nvPr/>
        </p:nvSpPr>
        <p:spPr>
          <a:xfrm>
            <a:off x="235974" y="1436185"/>
            <a:ext cx="11956026"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Abadi" panose="020F0502020204030204" pitchFamily="34" charset="0"/>
              </a:rPr>
              <a:t>     “</a:t>
            </a:r>
            <a:r>
              <a:rPr lang="en-US" b="1" dirty="0">
                <a:effectLst>
                  <a:outerShdw blurRad="38100" dist="38100" dir="2700000" algn="tl">
                    <a:srgbClr val="000000">
                      <a:alpha val="43137"/>
                    </a:srgbClr>
                  </a:outerShdw>
                </a:effectLst>
                <a:latin typeface="Abadi" panose="020F0502020204030204" pitchFamily="34" charset="0"/>
              </a:rPr>
              <a:t> The ultimate goal of farming is not the growing of crops , but the cultivation and perfection of human being</a:t>
            </a:r>
            <a:r>
              <a:rPr lang="en-US" dirty="0">
                <a:effectLst>
                  <a:outerShdw blurRad="38100" dist="38100" dir="2700000" algn="tl">
                    <a:srgbClr val="000000">
                      <a:alpha val="43137"/>
                    </a:srgbClr>
                  </a:outerShdw>
                </a:effectLst>
                <a:latin typeface="Abadi" panose="020F0502020204030204" pitchFamily="34" charset="0"/>
              </a:rPr>
              <a:t>” </a:t>
            </a:r>
            <a:endParaRPr lang="en-IN" dirty="0">
              <a:effectLst>
                <a:outerShdw blurRad="38100" dist="38100" dir="2700000" algn="tl">
                  <a:srgbClr val="000000">
                    <a:alpha val="43137"/>
                  </a:srgbClr>
                </a:outerShdw>
              </a:effectLst>
              <a:latin typeface="Abadi" panose="020F0502020204030204" pitchFamily="34" charset="0"/>
            </a:endParaRPr>
          </a:p>
        </p:txBody>
      </p:sp>
    </p:spTree>
    <p:extLst>
      <p:ext uri="{BB962C8B-B14F-4D97-AF65-F5344CB8AC3E}">
        <p14:creationId xmlns:p14="http://schemas.microsoft.com/office/powerpoint/2010/main" val="1521306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C214A0-5BBC-5F52-7540-A8BF33947D60}"/>
              </a:ext>
            </a:extLst>
          </p:cNvPr>
          <p:cNvSpPr txBox="1"/>
          <p:nvPr/>
        </p:nvSpPr>
        <p:spPr>
          <a:xfrm>
            <a:off x="2792584" y="191617"/>
            <a:ext cx="6685936" cy="584775"/>
          </a:xfrm>
          <a:prstGeom prst="rect">
            <a:avLst/>
          </a:prstGeom>
          <a:noFill/>
        </p:spPr>
        <p:txBody>
          <a:bodyPr wrap="square" rtlCol="0">
            <a:spAutoFit/>
          </a:bodyPr>
          <a:lstStyle/>
          <a:p>
            <a:r>
              <a:rPr lang="en-US" sz="3200" b="1" dirty="0">
                <a:latin typeface="EB Garamond" panose="00000500000000000000" pitchFamily="2" charset="0"/>
                <a:ea typeface="EB Garamond" panose="00000500000000000000" pitchFamily="2" charset="0"/>
              </a:rPr>
              <a:t>Impact of excessive use of fertilizers</a:t>
            </a:r>
            <a:endParaRPr lang="en-IN" sz="3200" b="1" dirty="0">
              <a:latin typeface="EB Garamond" panose="00000500000000000000" pitchFamily="2" charset="0"/>
              <a:ea typeface="EB Garamond" panose="00000500000000000000" pitchFamily="2" charset="0"/>
            </a:endParaRPr>
          </a:p>
        </p:txBody>
      </p:sp>
      <p:sp>
        <p:nvSpPr>
          <p:cNvPr id="5" name="TextBox 4">
            <a:extLst>
              <a:ext uri="{FF2B5EF4-FFF2-40B4-BE49-F238E27FC236}">
                <a16:creationId xmlns:a16="http://schemas.microsoft.com/office/drawing/2014/main" id="{10C8D337-C4E0-B4ED-13C2-89584E61FFCB}"/>
              </a:ext>
            </a:extLst>
          </p:cNvPr>
          <p:cNvSpPr txBox="1"/>
          <p:nvPr/>
        </p:nvSpPr>
        <p:spPr>
          <a:xfrm>
            <a:off x="757084" y="1084341"/>
            <a:ext cx="10471355" cy="646331"/>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Fertilizers are the chemical substance that promote the plant growth. Their excessive use cause many problems</a:t>
            </a:r>
            <a:r>
              <a:rPr lang="en-US" dirty="0">
                <a:latin typeface="Abadi" panose="020B0604020104020204" pitchFamily="34" charset="0"/>
              </a:rPr>
              <a:t>.</a:t>
            </a:r>
            <a:endParaRPr lang="en-IN" dirty="0">
              <a:latin typeface="Abadi" panose="020B0604020104020204" pitchFamily="34" charset="0"/>
            </a:endParaRPr>
          </a:p>
        </p:txBody>
      </p:sp>
      <p:sp>
        <p:nvSpPr>
          <p:cNvPr id="6" name="TextBox 5">
            <a:extLst>
              <a:ext uri="{FF2B5EF4-FFF2-40B4-BE49-F238E27FC236}">
                <a16:creationId xmlns:a16="http://schemas.microsoft.com/office/drawing/2014/main" id="{9EC28974-3B4E-D1B8-1307-DD0126D12657}"/>
              </a:ext>
            </a:extLst>
          </p:cNvPr>
          <p:cNvSpPr txBox="1"/>
          <p:nvPr/>
        </p:nvSpPr>
        <p:spPr>
          <a:xfrm>
            <a:off x="3282075" y="2381865"/>
            <a:ext cx="4729316" cy="461665"/>
          </a:xfrm>
          <a:prstGeom prst="rect">
            <a:avLst/>
          </a:prstGeom>
          <a:noFill/>
        </p:spPr>
        <p:txBody>
          <a:bodyPr wrap="square" rtlCol="0">
            <a:spAutoFit/>
          </a:bodyPr>
          <a:lstStyle/>
          <a:p>
            <a:pPr algn="ctr"/>
            <a:r>
              <a:rPr lang="en-US" sz="2400" b="1" dirty="0">
                <a:solidFill>
                  <a:schemeClr val="accent6">
                    <a:lumMod val="75000"/>
                  </a:schemeClr>
                </a:solidFill>
                <a:latin typeface="EB Garamond" panose="00000500000000000000" pitchFamily="2" charset="0"/>
                <a:ea typeface="EB Garamond" panose="00000500000000000000" pitchFamily="2" charset="0"/>
              </a:rPr>
              <a:t>A. Micro nutrient imbalance </a:t>
            </a:r>
            <a:endParaRPr lang="en-IN" dirty="0">
              <a:solidFill>
                <a:schemeClr val="accent6">
                  <a:lumMod val="75000"/>
                </a:schemeClr>
              </a:solidFill>
              <a:latin typeface="EB Garamond" panose="00000500000000000000" pitchFamily="2" charset="0"/>
              <a:ea typeface="EB Garamond" panose="00000500000000000000" pitchFamily="2" charset="0"/>
            </a:endParaRPr>
          </a:p>
        </p:txBody>
      </p:sp>
      <p:sp>
        <p:nvSpPr>
          <p:cNvPr id="7" name="TextBox 6">
            <a:extLst>
              <a:ext uri="{FF2B5EF4-FFF2-40B4-BE49-F238E27FC236}">
                <a16:creationId xmlns:a16="http://schemas.microsoft.com/office/drawing/2014/main" id="{56647975-5D59-9E59-75B7-8A515A21F8B3}"/>
              </a:ext>
            </a:extLst>
          </p:cNvPr>
          <p:cNvSpPr txBox="1"/>
          <p:nvPr/>
        </p:nvSpPr>
        <p:spPr>
          <a:xfrm>
            <a:off x="1214507" y="2947642"/>
            <a:ext cx="9566787"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badi" panose="020B0604020104020204" pitchFamily="34" charset="0"/>
              </a:rPr>
              <a:t>Chemical fertilizers used in modern agriculture contain nitrogen , phosphorous and potassium .</a:t>
            </a:r>
          </a:p>
          <a:p>
            <a:r>
              <a:rPr lang="en-US" dirty="0">
                <a:latin typeface="Abadi" panose="020B0604020104020204" pitchFamily="34" charset="0"/>
              </a:rPr>
              <a:t>Which are macro nutrient.</a:t>
            </a:r>
            <a:endParaRPr lang="en-IN" dirty="0">
              <a:latin typeface="Abadi" panose="020B0604020104020204" pitchFamily="34" charset="0"/>
            </a:endParaRPr>
          </a:p>
        </p:txBody>
      </p:sp>
      <p:sp>
        <p:nvSpPr>
          <p:cNvPr id="8" name="TextBox 7">
            <a:extLst>
              <a:ext uri="{FF2B5EF4-FFF2-40B4-BE49-F238E27FC236}">
                <a16:creationId xmlns:a16="http://schemas.microsoft.com/office/drawing/2014/main" id="{3EA8E0AC-C16E-D5CB-37E1-2F38E129E53A}"/>
              </a:ext>
            </a:extLst>
          </p:cNvPr>
          <p:cNvSpPr txBox="1"/>
          <p:nvPr/>
        </p:nvSpPr>
        <p:spPr>
          <a:xfrm>
            <a:off x="1214507" y="3743296"/>
            <a:ext cx="10255046"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Excessive use of fertilizers in field causes micro nutrient imbalance by impending the intake</a:t>
            </a:r>
          </a:p>
          <a:p>
            <a:r>
              <a:rPr lang="en-US" dirty="0">
                <a:latin typeface="Arial" panose="020B0604020202020204" pitchFamily="34" charset="0"/>
                <a:cs typeface="Arial" panose="020B0604020202020204" pitchFamily="34" charset="0"/>
              </a:rPr>
              <a:t>Of other minerals.</a:t>
            </a:r>
            <a:endParaRPr lang="en-IN"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32B523-C2F4-AE1B-2642-22A1565ED336}"/>
              </a:ext>
            </a:extLst>
          </p:cNvPr>
          <p:cNvSpPr txBox="1"/>
          <p:nvPr/>
        </p:nvSpPr>
        <p:spPr>
          <a:xfrm>
            <a:off x="1214505" y="4623904"/>
            <a:ext cx="10901295"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Example : in Punjab and Haryana excessive use of fertilizers have caused</a:t>
            </a:r>
          </a:p>
          <a:p>
            <a:r>
              <a:rPr lang="en-US" dirty="0">
                <a:latin typeface="Arial" panose="020B0604020202020204" pitchFamily="34" charset="0"/>
                <a:cs typeface="Arial" panose="020B0604020202020204" pitchFamily="34" charset="0"/>
              </a:rPr>
              <a:t>                         deficiency of micro nutrient zinc thereby  affecting productivity </a:t>
            </a:r>
          </a:p>
          <a:p>
            <a:r>
              <a:rPr lang="en-US" dirty="0">
                <a:latin typeface="Arial" panose="020B0604020202020204" pitchFamily="34" charset="0"/>
                <a:cs typeface="Arial" panose="020B0604020202020204" pitchFamily="34" charset="0"/>
              </a:rPr>
              <a:t>                                    of soil .</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84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5AC876-4561-389E-D196-729D310F1180}"/>
              </a:ext>
            </a:extLst>
          </p:cNvPr>
          <p:cNvSpPr txBox="1"/>
          <p:nvPr/>
        </p:nvSpPr>
        <p:spPr>
          <a:xfrm>
            <a:off x="1710813" y="265471"/>
            <a:ext cx="7875639" cy="523220"/>
          </a:xfrm>
          <a:prstGeom prst="rect">
            <a:avLst/>
          </a:prstGeom>
          <a:noFill/>
        </p:spPr>
        <p:txBody>
          <a:bodyPr wrap="square" rtlCol="0">
            <a:spAutoFit/>
          </a:bodyPr>
          <a:lstStyle/>
          <a:p>
            <a:pPr algn="ctr"/>
            <a:r>
              <a:rPr lang="en-US" sz="2800" b="1" dirty="0">
                <a:solidFill>
                  <a:schemeClr val="accent6">
                    <a:lumMod val="75000"/>
                  </a:schemeClr>
                </a:solidFill>
                <a:latin typeface="EB Garamond" panose="00000500000000000000" pitchFamily="2" charset="0"/>
                <a:ea typeface="EB Garamond" panose="00000500000000000000" pitchFamily="2" charset="0"/>
              </a:rPr>
              <a:t>B. NITRATE POLLUTION :</a:t>
            </a:r>
            <a:endParaRPr lang="en-IN" sz="2800" b="1" dirty="0">
              <a:solidFill>
                <a:schemeClr val="accent6">
                  <a:lumMod val="75000"/>
                </a:schemeClr>
              </a:solidFill>
              <a:latin typeface="EB Garamond" panose="00000500000000000000" pitchFamily="2" charset="0"/>
              <a:ea typeface="EB Garamond" panose="00000500000000000000" pitchFamily="2" charset="0"/>
            </a:endParaRPr>
          </a:p>
        </p:txBody>
      </p:sp>
      <p:sp>
        <p:nvSpPr>
          <p:cNvPr id="3" name="TextBox 2">
            <a:extLst>
              <a:ext uri="{FF2B5EF4-FFF2-40B4-BE49-F238E27FC236}">
                <a16:creationId xmlns:a16="http://schemas.microsoft.com/office/drawing/2014/main" id="{C24C87A7-DF4C-D28D-130D-ACBFDFD9462B}"/>
              </a:ext>
            </a:extLst>
          </p:cNvPr>
          <p:cNvSpPr txBox="1"/>
          <p:nvPr/>
        </p:nvSpPr>
        <p:spPr>
          <a:xfrm>
            <a:off x="724459" y="1100654"/>
            <a:ext cx="11090787"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Excess nitrogenous fertilizers applied in field leach deep into the soil contaminating the groundwater</a:t>
            </a:r>
            <a:r>
              <a:rPr lang="en-US" dirty="0">
                <a:latin typeface="Abadi" panose="020B0604020104020204" pitchFamily="34" charset="0"/>
              </a:rPr>
              <a:t>.</a:t>
            </a:r>
            <a:endParaRPr lang="en-IN" dirty="0">
              <a:latin typeface="Abadi" panose="020B0604020104020204" pitchFamily="34" charset="0"/>
            </a:endParaRPr>
          </a:p>
        </p:txBody>
      </p:sp>
      <p:sp>
        <p:nvSpPr>
          <p:cNvPr id="4" name="TextBox 3">
            <a:extLst>
              <a:ext uri="{FF2B5EF4-FFF2-40B4-BE49-F238E27FC236}">
                <a16:creationId xmlns:a16="http://schemas.microsoft.com/office/drawing/2014/main" id="{75B0EBB2-B897-4F25-F6C6-5C850E489EB0}"/>
              </a:ext>
            </a:extLst>
          </p:cNvPr>
          <p:cNvSpPr txBox="1"/>
          <p:nvPr/>
        </p:nvSpPr>
        <p:spPr>
          <a:xfrm>
            <a:off x="698090" y="1671484"/>
            <a:ext cx="11090787" cy="7294305"/>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If the concentration of nitrate in drinking water exceeds 25 mg/ </a:t>
            </a:r>
            <a:r>
              <a:rPr lang="en-US" dirty="0" err="1">
                <a:latin typeface="Arial" panose="020B0604020202020204" pitchFamily="34" charset="0"/>
                <a:cs typeface="Arial" panose="020B0604020202020204" pitchFamily="34" charset="0"/>
              </a:rPr>
              <a:t>litre</a:t>
            </a:r>
            <a:r>
              <a:rPr lang="en-US" dirty="0">
                <a:latin typeface="Arial" panose="020B0604020202020204" pitchFamily="34" charset="0"/>
                <a:cs typeface="Arial" panose="020B0604020202020204" pitchFamily="34" charset="0"/>
              </a:rPr>
              <a:t> , it lead to fatal condition in new born babies </a:t>
            </a:r>
            <a:r>
              <a:rPr lang="en-US">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Methemoglobinemia is also called “blue baby syndrome .” it is a condition where a baby skin turns blue.</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This is happens when there is not enough oxygen in the blood .</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 most common cause of blue baby syndrome is water contaminated with nitrates .</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After a baby drinks nitrate rich water , the baby convert the nitrate in to nitrites. These nitrites bind to the hemoglobin in the body , forming methemoglobin, which is unable to carry oxygen .</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US" dirty="0">
              <a:latin typeface="Abadi" panose="020B0604020104020204" pitchFamily="34" charset="0"/>
            </a:endParaRPr>
          </a:p>
          <a:p>
            <a:endParaRPr lang="en-IN" dirty="0">
              <a:latin typeface="Abadi" panose="020B0604020104020204" pitchFamily="34" charset="0"/>
            </a:endParaRPr>
          </a:p>
        </p:txBody>
      </p:sp>
    </p:spTree>
    <p:extLst>
      <p:ext uri="{BB962C8B-B14F-4D97-AF65-F5344CB8AC3E}">
        <p14:creationId xmlns:p14="http://schemas.microsoft.com/office/powerpoint/2010/main" val="36621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D760C-ECBE-F859-11A5-480713F6F0F2}"/>
              </a:ext>
            </a:extLst>
          </p:cNvPr>
          <p:cNvSpPr txBox="1"/>
          <p:nvPr/>
        </p:nvSpPr>
        <p:spPr>
          <a:xfrm>
            <a:off x="108154" y="4050889"/>
            <a:ext cx="2920181"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Blue baby syndrome</a:t>
            </a:r>
            <a:endParaRPr lang="en-I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7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3F6D0-4587-D512-93DA-2AD8A02D2140}"/>
              </a:ext>
            </a:extLst>
          </p:cNvPr>
          <p:cNvSpPr txBox="1"/>
          <p:nvPr/>
        </p:nvSpPr>
        <p:spPr>
          <a:xfrm>
            <a:off x="3559277" y="157316"/>
            <a:ext cx="5840362" cy="707886"/>
          </a:xfrm>
          <a:prstGeom prst="rect">
            <a:avLst/>
          </a:prstGeom>
          <a:noFill/>
        </p:spPr>
        <p:txBody>
          <a:bodyPr wrap="square" rtlCol="0">
            <a:spAutoFit/>
          </a:bodyPr>
          <a:lstStyle/>
          <a:p>
            <a:pPr algn="ctr"/>
            <a:r>
              <a:rPr lang="en-IN" sz="4000" b="1" dirty="0">
                <a:latin typeface="Arial Black" panose="020B0A04020102020204" pitchFamily="34" charset="0"/>
              </a:rPr>
              <a:t>C. Eutrophication</a:t>
            </a:r>
            <a:r>
              <a:rPr lang="en-IN" dirty="0">
                <a:latin typeface="Arial Black" panose="020B0A04020102020204" pitchFamily="34" charset="0"/>
              </a:rPr>
              <a:t>:</a:t>
            </a:r>
          </a:p>
        </p:txBody>
      </p:sp>
      <p:sp>
        <p:nvSpPr>
          <p:cNvPr id="4" name="TextBox 3">
            <a:extLst>
              <a:ext uri="{FF2B5EF4-FFF2-40B4-BE49-F238E27FC236}">
                <a16:creationId xmlns:a16="http://schemas.microsoft.com/office/drawing/2014/main" id="{0EC15C35-1A22-C909-2886-7FB603943C9D}"/>
              </a:ext>
            </a:extLst>
          </p:cNvPr>
          <p:cNvSpPr txBox="1"/>
          <p:nvPr/>
        </p:nvSpPr>
        <p:spPr>
          <a:xfrm>
            <a:off x="0" y="1324591"/>
            <a:ext cx="6587613" cy="5909310"/>
          </a:xfrm>
          <a:prstGeom prst="rect">
            <a:avLst/>
          </a:prstGeom>
          <a:noFill/>
        </p:spPr>
        <p:txBody>
          <a:bodyPr wrap="square" rtlCol="0">
            <a:spAutoFit/>
          </a:bodyPr>
          <a:lstStyle/>
          <a:p>
            <a:pPr marL="285750" indent="-285750">
              <a:buFont typeface="Wingdings" panose="05000000000000000000" pitchFamily="2" charset="2"/>
              <a:buChar char="Ø"/>
            </a:pPr>
            <a:r>
              <a:rPr lang="en-IN" dirty="0">
                <a:latin typeface="Arial" panose="020B0604020202020204" pitchFamily="34" charset="0"/>
                <a:cs typeface="Arial" panose="020B0604020202020204" pitchFamily="34" charset="0"/>
              </a:rPr>
              <a:t>It is derived from  the Greek word </a:t>
            </a:r>
            <a:r>
              <a:rPr lang="en-IN" b="1" u="sng" dirty="0">
                <a:latin typeface="Arial" panose="020B0604020202020204" pitchFamily="34" charset="0"/>
                <a:cs typeface="Arial" panose="020B0604020202020204" pitchFamily="34" charset="0"/>
              </a:rPr>
              <a:t>eutrophos</a:t>
            </a:r>
            <a:r>
              <a:rPr lang="en-IN" dirty="0">
                <a:latin typeface="Arial" panose="020B0604020202020204" pitchFamily="34" charset="0"/>
                <a:cs typeface="Arial" panose="020B0604020202020204" pitchFamily="34" charset="0"/>
              </a:rPr>
              <a:t>  “ well nourished”</a:t>
            </a: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IN" dirty="0">
                <a:latin typeface="Arial" panose="020B0604020202020204" pitchFamily="34" charset="0"/>
                <a:cs typeface="Arial" panose="020B0604020202020204" pitchFamily="34" charset="0"/>
              </a:rPr>
              <a:t>The application of excess fertilizers in field lead to wash off the nutrient loaded water  into nearby lakes cause over nourishment. The process is known as eutrophication.</a:t>
            </a: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IN" dirty="0">
                <a:latin typeface="Arial" panose="020B0604020202020204" pitchFamily="34" charset="0"/>
                <a:cs typeface="Arial" panose="020B0604020202020204" pitchFamily="34" charset="0"/>
              </a:rPr>
              <a:t>It result into the sharp increase in the primary growth causes water body  to cover with algal blooms ( algal mat) .</a:t>
            </a: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IN" dirty="0">
                <a:latin typeface="Arial" panose="020B0604020202020204" pitchFamily="34" charset="0"/>
                <a:cs typeface="Arial" panose="020B0604020202020204" pitchFamily="34" charset="0"/>
              </a:rPr>
              <a:t>This process also increase  the BOD of the water body .</a:t>
            </a: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IN" dirty="0">
                <a:latin typeface="Arial" panose="020B0604020202020204" pitchFamily="34" charset="0"/>
                <a:cs typeface="Arial" panose="020B0604020202020204" pitchFamily="34" charset="0"/>
              </a:rPr>
              <a:t>Example : </a:t>
            </a:r>
            <a:r>
              <a:rPr lang="en-IN" dirty="0" err="1">
                <a:latin typeface="Arial" panose="020B0604020202020204" pitchFamily="34" charset="0"/>
                <a:cs typeface="Arial" panose="020B0604020202020204" pitchFamily="34" charset="0"/>
              </a:rPr>
              <a:t>Chilka</a:t>
            </a:r>
            <a:r>
              <a:rPr lang="en-IN" dirty="0">
                <a:latin typeface="Arial" panose="020B0604020202020204" pitchFamily="34" charset="0"/>
                <a:cs typeface="Arial" panose="020B0604020202020204" pitchFamily="34" charset="0"/>
              </a:rPr>
              <a:t> lake in </a:t>
            </a:r>
            <a:r>
              <a:rPr lang="en-IN" dirty="0" err="1">
                <a:latin typeface="Arial" panose="020B0604020202020204" pitchFamily="34" charset="0"/>
                <a:cs typeface="Arial" panose="020B0604020202020204" pitchFamily="34" charset="0"/>
              </a:rPr>
              <a:t>Odisa</a:t>
            </a:r>
            <a:r>
              <a:rPr lang="en-IN"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IN" dirty="0">
                <a:latin typeface="Arial" panose="020B0604020202020204" pitchFamily="34" charset="0"/>
                <a:cs typeface="Arial" panose="020B0604020202020204" pitchFamily="34" charset="0"/>
              </a:rPr>
              <a:t>                  Dal lake in Srinagar</a:t>
            </a: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IN" dirty="0">
              <a:latin typeface="Arial" panose="020B0604020202020204" pitchFamily="34" charset="0"/>
              <a:cs typeface="Arial" panose="020B0604020202020204" pitchFamily="34" charset="0"/>
            </a:endParaRPr>
          </a:p>
          <a:p>
            <a:endParaRPr lang="en-IN" dirty="0">
              <a:latin typeface="Abadi" panose="020B0604020104020204" pitchFamily="34" charset="0"/>
            </a:endParaRPr>
          </a:p>
        </p:txBody>
      </p:sp>
      <p:pic>
        <p:nvPicPr>
          <p:cNvPr id="6" name="Picture 5">
            <a:extLst>
              <a:ext uri="{FF2B5EF4-FFF2-40B4-BE49-F238E27FC236}">
                <a16:creationId xmlns:a16="http://schemas.microsoft.com/office/drawing/2014/main" id="{C594DE01-307E-213D-9216-E174A6F819A5}"/>
              </a:ext>
            </a:extLst>
          </p:cNvPr>
          <p:cNvPicPr>
            <a:picLocks noChangeAspect="1"/>
          </p:cNvPicPr>
          <p:nvPr/>
        </p:nvPicPr>
        <p:blipFill>
          <a:blip r:embed="rId3"/>
          <a:stretch>
            <a:fillRect/>
          </a:stretch>
        </p:blipFill>
        <p:spPr>
          <a:xfrm>
            <a:off x="6608618" y="935182"/>
            <a:ext cx="5583382" cy="5922818"/>
          </a:xfrm>
          <a:prstGeom prst="rect">
            <a:avLst/>
          </a:prstGeom>
        </p:spPr>
      </p:pic>
    </p:spTree>
    <p:extLst>
      <p:ext uri="{BB962C8B-B14F-4D97-AF65-F5344CB8AC3E}">
        <p14:creationId xmlns:p14="http://schemas.microsoft.com/office/powerpoint/2010/main" val="15411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12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4B6062-C2EF-B5AF-B629-67D7A0B2D821}"/>
              </a:ext>
            </a:extLst>
          </p:cNvPr>
          <p:cNvSpPr txBox="1"/>
          <p:nvPr/>
        </p:nvSpPr>
        <p:spPr>
          <a:xfrm>
            <a:off x="3325091" y="1555173"/>
            <a:ext cx="7580671" cy="461665"/>
          </a:xfrm>
          <a:prstGeom prst="rect">
            <a:avLst/>
          </a:prstGeom>
          <a:noFill/>
        </p:spPr>
        <p:txBody>
          <a:bodyPr wrap="square" rtlCol="0">
            <a:spAutoFit/>
          </a:bodyPr>
          <a:lstStyle/>
          <a:p>
            <a:r>
              <a:rPr lang="en-US" dirty="0">
                <a:latin typeface="Abadi" panose="020B0604020104020204" pitchFamily="34" charset="0"/>
              </a:rPr>
              <a:t> </a:t>
            </a:r>
            <a:r>
              <a:rPr lang="en-US" sz="2400" b="1" u="sng" dirty="0">
                <a:latin typeface="Arial Narrow" panose="020B0606020202030204" pitchFamily="34" charset="0"/>
              </a:rPr>
              <a:t>Impact of pesticides on environment </a:t>
            </a:r>
            <a:r>
              <a:rPr lang="en-US" u="sng" dirty="0">
                <a:latin typeface="Abadi" panose="020B0604020104020204" pitchFamily="34" charset="0"/>
              </a:rPr>
              <a:t>: </a:t>
            </a:r>
            <a:endParaRPr lang="en-IN" u="sng" dirty="0">
              <a:latin typeface="Abadi" panose="020B0604020104020204" pitchFamily="34" charset="0"/>
            </a:endParaRPr>
          </a:p>
        </p:txBody>
      </p:sp>
      <p:sp>
        <p:nvSpPr>
          <p:cNvPr id="6" name="TextBox 5">
            <a:extLst>
              <a:ext uri="{FF2B5EF4-FFF2-40B4-BE49-F238E27FC236}">
                <a16:creationId xmlns:a16="http://schemas.microsoft.com/office/drawing/2014/main" id="{12AED165-92FD-DBE6-0B8C-FD5E092DE15C}"/>
              </a:ext>
            </a:extLst>
          </p:cNvPr>
          <p:cNvSpPr txBox="1"/>
          <p:nvPr/>
        </p:nvSpPr>
        <p:spPr>
          <a:xfrm>
            <a:off x="219103" y="457647"/>
            <a:ext cx="11031794" cy="861774"/>
          </a:xfrm>
          <a:prstGeom prst="rect">
            <a:avLst/>
          </a:prstGeom>
          <a:noFill/>
        </p:spPr>
        <p:txBody>
          <a:bodyPr wrap="square" rtlCol="0">
            <a:spAutoFit/>
          </a:bodyPr>
          <a:lstStyle/>
          <a:p>
            <a:r>
              <a:rPr lang="en-US" sz="3200" b="1" i="0" dirty="0">
                <a:solidFill>
                  <a:srgbClr val="000000"/>
                </a:solidFill>
                <a:effectLst/>
                <a:latin typeface="Abadi" panose="020B0604020104020204" pitchFamily="34" charset="0"/>
              </a:rPr>
              <a:t>2</a:t>
            </a:r>
            <a:r>
              <a:rPr lang="en-US" sz="3200" b="1" i="0" dirty="0">
                <a:solidFill>
                  <a:srgbClr val="000000"/>
                </a:solidFill>
                <a:effectLst/>
                <a:latin typeface="Algerian" panose="04020705040A02060702" pitchFamily="82" charset="0"/>
              </a:rPr>
              <a:t>. </a:t>
            </a:r>
            <a:r>
              <a:rPr lang="en-US" sz="3200" b="1" i="0" dirty="0">
                <a:solidFill>
                  <a:srgbClr val="000000"/>
                </a:solidFill>
                <a:effectLst/>
                <a:latin typeface="Abadi" panose="020B0604020104020204" pitchFamily="34" charset="0"/>
              </a:rPr>
              <a:t>Pesticides</a:t>
            </a:r>
            <a:r>
              <a:rPr lang="en-US" b="0" i="0" dirty="0">
                <a:solidFill>
                  <a:srgbClr val="000000"/>
                </a:solidFill>
                <a:effectLst/>
                <a:latin typeface="Abadi" panose="020B0604020104020204" pitchFamily="34" charset="0"/>
              </a:rPr>
              <a:t> </a:t>
            </a:r>
            <a:r>
              <a:rPr lang="en-US" b="0" i="0" dirty="0">
                <a:solidFill>
                  <a:srgbClr val="000000"/>
                </a:solidFill>
                <a:effectLst/>
                <a:latin typeface="arial" panose="020B0604020202020204" pitchFamily="34" charset="0"/>
              </a:rPr>
              <a:t>: Pesticides are chemicals that deter and eliminate certain pest populations including insects, rodents, fungi, weeds, and other animals.</a:t>
            </a:r>
            <a:endParaRPr lang="en-IN" dirty="0">
              <a:latin typeface="Abadi" panose="020B0604020104020204" pitchFamily="34" charset="0"/>
            </a:endParaRPr>
          </a:p>
        </p:txBody>
      </p:sp>
      <p:sp>
        <p:nvSpPr>
          <p:cNvPr id="7" name="TextBox 6">
            <a:extLst>
              <a:ext uri="{FF2B5EF4-FFF2-40B4-BE49-F238E27FC236}">
                <a16:creationId xmlns:a16="http://schemas.microsoft.com/office/drawing/2014/main" id="{474C182A-DB6F-DDAF-64F9-F46C87F9574B}"/>
              </a:ext>
            </a:extLst>
          </p:cNvPr>
          <p:cNvSpPr txBox="1"/>
          <p:nvPr/>
        </p:nvSpPr>
        <p:spPr>
          <a:xfrm>
            <a:off x="183190" y="1901237"/>
            <a:ext cx="11651226" cy="6001643"/>
          </a:xfrm>
          <a:prstGeom prst="rect">
            <a:avLst/>
          </a:prstGeom>
          <a:noFill/>
        </p:spPr>
        <p:txBody>
          <a:bodyPr wrap="square" rtlCol="0">
            <a:spAutoFit/>
          </a:bodyPr>
          <a:lstStyle/>
          <a:p>
            <a:br>
              <a:rPr lang="en-US" dirty="0">
                <a:solidFill>
                  <a:srgbClr val="212121"/>
                </a:solidFill>
                <a:latin typeface="Arial" panose="020B0604020202020204" pitchFamily="34" charset="0"/>
                <a:cs typeface="Arial" panose="020B0604020202020204" pitchFamily="34" charset="0"/>
              </a:rPr>
            </a:br>
            <a:endParaRPr lang="en-US" dirty="0">
              <a:solidFill>
                <a:srgbClr val="212121"/>
              </a:solidFill>
              <a:latin typeface="Arial" panose="020B0604020202020204" pitchFamily="34" charset="0"/>
              <a:cs typeface="Arial" panose="020B0604020202020204" pitchFamily="34" charset="0"/>
            </a:endParaRPr>
          </a:p>
          <a:p>
            <a:pPr marL="342900" indent="-342900">
              <a:buAutoNum type="alphaUcPeriod"/>
            </a:pPr>
            <a:endParaRPr lang="en-US" dirty="0">
              <a:solidFill>
                <a:srgbClr val="212121"/>
              </a:solidFill>
              <a:latin typeface="Arial" panose="020B0604020202020204" pitchFamily="34" charset="0"/>
              <a:cs typeface="Arial" panose="020B0604020202020204" pitchFamily="34" charset="0"/>
            </a:endParaRPr>
          </a:p>
          <a:p>
            <a:pPr marL="457200" indent="-457200">
              <a:buAutoNum type="alphaUcPeriod"/>
            </a:pPr>
            <a:r>
              <a:rPr lang="en-IN" sz="2400" b="1" i="0" dirty="0">
                <a:solidFill>
                  <a:srgbClr val="734126"/>
                </a:solidFill>
                <a:effectLst/>
                <a:latin typeface="Arial" panose="020B0604020202020204" pitchFamily="34" charset="0"/>
                <a:cs typeface="Arial" panose="020B0604020202020204" pitchFamily="34" charset="0"/>
              </a:rPr>
              <a:t>Surface water contamination</a:t>
            </a:r>
            <a:r>
              <a:rPr lang="en-US" b="0" i="0" dirty="0">
                <a:effectLst/>
                <a:latin typeface="Arial" panose="020B0604020202020204" pitchFamily="34" charset="0"/>
                <a:cs typeface="Arial" panose="020B0604020202020204" pitchFamily="34" charset="0"/>
              </a:rPr>
              <a:t>. When these pesticides are applied to fields or other surfaces, they can be transported to nearby surface water bodies through various pathways, leading to contamination</a:t>
            </a:r>
            <a:r>
              <a:rPr lang="en-US" b="0" i="0" dirty="0">
                <a:solidFill>
                  <a:srgbClr val="212121"/>
                </a:solidFill>
                <a:effectLst/>
                <a:latin typeface="Arial" panose="020B0604020202020204" pitchFamily="34" charset="0"/>
                <a:cs typeface="Arial" panose="020B0604020202020204" pitchFamily="34" charset="0"/>
              </a:rPr>
              <a:t>.</a:t>
            </a:r>
            <a:endParaRPr lang="en-US" dirty="0">
              <a:solidFill>
                <a:srgbClr val="212121"/>
              </a:solidFill>
              <a:latin typeface="Arial" panose="020B0604020202020204" pitchFamily="34" charset="0"/>
              <a:cs typeface="Arial" panose="020B0604020202020204" pitchFamily="34" charset="0"/>
            </a:endParaRPr>
          </a:p>
          <a:p>
            <a:r>
              <a:rPr lang="en-US" dirty="0">
                <a:solidFill>
                  <a:srgbClr val="212121"/>
                </a:solidFill>
                <a:latin typeface="Arial" panose="020B0604020202020204" pitchFamily="34" charset="0"/>
                <a:cs typeface="Arial" panose="020B0604020202020204" pitchFamily="34" charset="0"/>
              </a:rPr>
              <a:t>         </a:t>
            </a:r>
          </a:p>
          <a:p>
            <a:pPr algn="l">
              <a:buFont typeface="+mj-lt"/>
              <a:buAutoNum type="arabicPeriod"/>
            </a:pPr>
            <a:r>
              <a:rPr lang="en-US" dirty="0">
                <a:solidFill>
                  <a:srgbClr val="212121"/>
                </a:solidFill>
                <a:latin typeface="Arial" panose="020B0604020202020204" pitchFamily="34" charset="0"/>
                <a:cs typeface="Arial" panose="020B0604020202020204" pitchFamily="34" charset="0"/>
              </a:rPr>
              <a:t>   </a:t>
            </a:r>
            <a:r>
              <a:rPr lang="en-US" b="1" i="0" dirty="0">
                <a:effectLst/>
                <a:latin typeface="Arial" panose="020B0604020202020204" pitchFamily="34" charset="0"/>
                <a:cs typeface="Arial" panose="020B0604020202020204" pitchFamily="34" charset="0"/>
              </a:rPr>
              <a:t>Runoff</a:t>
            </a:r>
            <a:r>
              <a:rPr lang="en-US" b="1" i="0" dirty="0">
                <a:solidFill>
                  <a:srgbClr val="374151"/>
                </a:solidFill>
                <a:effectLst/>
                <a:latin typeface="Arial" panose="020B0604020202020204" pitchFamily="34" charset="0"/>
                <a:cs typeface="Arial" panose="020B0604020202020204" pitchFamily="34" charset="0"/>
              </a:rPr>
              <a:t>:</a:t>
            </a:r>
            <a:r>
              <a:rPr lang="en-US" b="0" i="0" dirty="0">
                <a:solidFill>
                  <a:srgbClr val="374151"/>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Rainfall or irrigation water can carry pesticides from treated fields into nearby rivers, lakes, and streams. This runoff is a common route for pesticides to enter surface waters.</a:t>
            </a:r>
          </a:p>
          <a:p>
            <a:pPr algn="l"/>
            <a:endParaRPr lang="en-US" b="0" i="0" dirty="0">
              <a:solidFill>
                <a:srgbClr val="374151"/>
              </a:solidFill>
              <a:effectLst/>
              <a:latin typeface="Arial" panose="020B0604020202020204" pitchFamily="34" charset="0"/>
              <a:cs typeface="Arial" panose="020B0604020202020204" pitchFamily="34" charset="0"/>
            </a:endParaRPr>
          </a:p>
          <a:p>
            <a:pPr algn="l"/>
            <a:r>
              <a:rPr lang="en-US" b="0" i="0" dirty="0">
                <a:solidFill>
                  <a:srgbClr val="374151"/>
                </a:solidFill>
                <a:effectLst/>
                <a:latin typeface="Arial" panose="020B0604020202020204" pitchFamily="34" charset="0"/>
                <a:cs typeface="Arial" panose="020B0604020202020204" pitchFamily="34" charset="0"/>
              </a:rPr>
              <a:t>2.   </a:t>
            </a:r>
            <a:r>
              <a:rPr lang="en-US" b="1" i="0" dirty="0">
                <a:effectLst/>
                <a:latin typeface="Arial" panose="020B0604020202020204" pitchFamily="34" charset="0"/>
                <a:cs typeface="Arial" panose="020B0604020202020204" pitchFamily="34" charset="0"/>
              </a:rPr>
              <a:t>Drift</a:t>
            </a:r>
            <a:r>
              <a:rPr lang="en-US" b="0" i="0" dirty="0">
                <a:solidFill>
                  <a:srgbClr val="374151"/>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Pesticide particles can become airborne during application and be carried by wind to nearby water bodies. This is known as pesticide drift.</a:t>
            </a:r>
          </a:p>
          <a:p>
            <a:pPr algn="l"/>
            <a:endParaRPr lang="en-US" b="0" i="0" dirty="0">
              <a:solidFill>
                <a:srgbClr val="374151"/>
              </a:solidFill>
              <a:effectLst/>
              <a:latin typeface="Arial" panose="020B0604020202020204" pitchFamily="34" charset="0"/>
              <a:cs typeface="Arial" panose="020B0604020202020204" pitchFamily="34" charset="0"/>
            </a:endParaRPr>
          </a:p>
          <a:p>
            <a:pPr algn="l"/>
            <a:r>
              <a:rPr lang="en-US" dirty="0">
                <a:solidFill>
                  <a:srgbClr val="374151"/>
                </a:solidFill>
                <a:latin typeface="Arial" panose="020B0604020202020204" pitchFamily="34" charset="0"/>
                <a:cs typeface="Arial" panose="020B0604020202020204" pitchFamily="34" charset="0"/>
              </a:rPr>
              <a:t>3.  </a:t>
            </a:r>
            <a:r>
              <a:rPr lang="en-US" b="1" i="0" dirty="0">
                <a:effectLst/>
                <a:latin typeface="Arial" panose="020B0604020202020204" pitchFamily="34" charset="0"/>
                <a:cs typeface="Arial" panose="020B0604020202020204" pitchFamily="34" charset="0"/>
              </a:rPr>
              <a:t>Leaching</a:t>
            </a:r>
            <a:r>
              <a:rPr lang="en-US" b="1" i="0" dirty="0">
                <a:solidFill>
                  <a:srgbClr val="374151"/>
                </a:solidFill>
                <a:effectLst/>
                <a:latin typeface="Arial" panose="020B0604020202020204" pitchFamily="34" charset="0"/>
                <a:cs typeface="Arial" panose="020B0604020202020204" pitchFamily="34" charset="0"/>
              </a:rPr>
              <a:t>:</a:t>
            </a:r>
            <a:r>
              <a:rPr lang="en-US" b="0" i="0" dirty="0">
                <a:solidFill>
                  <a:srgbClr val="374151"/>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Pesticides can percolate through the soil and reach groundwater, which may eventually discharge into surface water bodies.</a:t>
            </a:r>
          </a:p>
          <a:p>
            <a:r>
              <a:rPr lang="en-US" dirty="0">
                <a:latin typeface="Arial" panose="020B0604020202020204" pitchFamily="34" charset="0"/>
                <a:cs typeface="Arial" panose="020B0604020202020204" pitchFamily="34" charset="0"/>
              </a:rPr>
              <a:t> </a:t>
            </a:r>
          </a:p>
          <a:p>
            <a:pPr marL="342900" indent="-342900">
              <a:buAutoNum type="alphaUcPeriod"/>
            </a:pPr>
            <a:endParaRPr lang="en-US" dirty="0">
              <a:solidFill>
                <a:srgbClr val="212121"/>
              </a:solidFill>
              <a:latin typeface="Arial" panose="020B0604020202020204" pitchFamily="34" charset="0"/>
              <a:cs typeface="Arial" panose="020B0604020202020204" pitchFamily="34" charset="0"/>
            </a:endParaRPr>
          </a:p>
          <a:p>
            <a:pPr marL="342900" indent="-342900">
              <a:buAutoNum type="alphaUcPeriod"/>
            </a:pPr>
            <a:endParaRPr lang="en-US" dirty="0">
              <a:solidFill>
                <a:srgbClr val="212121"/>
              </a:solidFill>
              <a:latin typeface="Arial" panose="020B0604020202020204" pitchFamily="34" charset="0"/>
              <a:cs typeface="Arial" panose="020B0604020202020204" pitchFamily="34" charset="0"/>
            </a:endParaRPr>
          </a:p>
          <a:p>
            <a:pPr marL="342900" indent="-342900">
              <a:buAutoNum type="alphaUcPeriod"/>
            </a:pPr>
            <a:endParaRPr lang="en-US" dirty="0">
              <a:solidFill>
                <a:srgbClr val="212121"/>
              </a:solidFill>
              <a:latin typeface="Arial" panose="020B0604020202020204" pitchFamily="34" charset="0"/>
              <a:cs typeface="Arial" panose="020B0604020202020204" pitchFamily="34" charset="0"/>
            </a:endParaRPr>
          </a:p>
          <a:p>
            <a:pPr marL="342900" indent="-342900">
              <a:buAutoNum type="alphaUcPeriod"/>
            </a:pPr>
            <a:endParaRPr lang="en-US" dirty="0">
              <a:solidFill>
                <a:srgbClr val="212121"/>
              </a:solidFill>
              <a:latin typeface="Arial" panose="020B0604020202020204" pitchFamily="34" charset="0"/>
              <a:cs typeface="Arial" panose="020B0604020202020204" pitchFamily="34" charset="0"/>
            </a:endParaRPr>
          </a:p>
          <a:p>
            <a:pPr marL="342900" indent="-342900">
              <a:buAutoNum type="alphaUcPeriod"/>
            </a:pPr>
            <a:endParaRPr lang="en-US" dirty="0">
              <a:solidFill>
                <a:srgbClr val="212121"/>
              </a:solidFill>
              <a:latin typeface="Arial" panose="020B0604020202020204" pitchFamily="34" charset="0"/>
              <a:cs typeface="Arial" panose="020B0604020202020204" pitchFamily="34" charset="0"/>
            </a:endParaRPr>
          </a:p>
          <a:p>
            <a:pPr marL="342900" indent="-342900">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58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16DB14-3382-E36A-ACBD-E012CE9C33DA}"/>
              </a:ext>
            </a:extLst>
          </p:cNvPr>
          <p:cNvSpPr txBox="1"/>
          <p:nvPr/>
        </p:nvSpPr>
        <p:spPr>
          <a:xfrm>
            <a:off x="0" y="308246"/>
            <a:ext cx="12192000" cy="6740307"/>
          </a:xfrm>
          <a:prstGeom prst="rect">
            <a:avLst/>
          </a:prstGeom>
          <a:noFill/>
        </p:spPr>
        <p:txBody>
          <a:bodyPr wrap="square">
            <a:spAutoFit/>
          </a:bodyPr>
          <a:lstStyle/>
          <a:p>
            <a:r>
              <a:rPr lang="en-US" b="1" dirty="0"/>
              <a:t>B . </a:t>
            </a:r>
            <a:r>
              <a:rPr lang="en-IN" b="1" i="0" dirty="0">
                <a:effectLst/>
              </a:rPr>
              <a:t>Ground water contamination : </a:t>
            </a:r>
            <a:r>
              <a:rPr lang="en-US" b="0" i="0" dirty="0">
                <a:effectLst/>
              </a:rPr>
              <a:t>chemicals used in agriculture, landscaping, and pest control, can seep through the soil and reach groundwater through various mechanisms. Here are some key factors and consequences of groundwater contamination due to pesticides:</a:t>
            </a:r>
            <a:br>
              <a:rPr lang="en-US" b="0" i="0" dirty="0">
                <a:effectLst/>
              </a:rPr>
            </a:br>
            <a:endParaRPr lang="en-US" b="0" i="0" dirty="0">
              <a:effectLst/>
            </a:endParaRPr>
          </a:p>
          <a:p>
            <a:endParaRPr lang="en-US" dirty="0"/>
          </a:p>
          <a:p>
            <a:r>
              <a:rPr lang="en-US" sz="1600" b="1" dirty="0">
                <a:effectLst/>
              </a:rPr>
              <a:t>Leaching</a:t>
            </a:r>
            <a:br>
              <a:rPr lang="en-US" sz="1600" b="1" dirty="0">
                <a:effectLst/>
              </a:rPr>
            </a:br>
            <a:br>
              <a:rPr lang="en-US" sz="1600" b="1" dirty="0">
                <a:effectLst/>
              </a:rPr>
            </a:br>
            <a:endParaRPr lang="en-US" sz="1600" b="1" dirty="0"/>
          </a:p>
          <a:p>
            <a:r>
              <a:rPr lang="en-US" sz="1600" b="1" i="0" dirty="0">
                <a:effectLst/>
              </a:rPr>
              <a:t>Aquifer Contamination</a:t>
            </a:r>
            <a:br>
              <a:rPr lang="en-US" sz="1600" b="1" i="0" dirty="0">
                <a:effectLst/>
              </a:rPr>
            </a:br>
            <a:br>
              <a:rPr lang="en-US" sz="1600" b="1" i="0" dirty="0">
                <a:effectLst/>
              </a:rPr>
            </a:br>
            <a:endParaRPr lang="en-US" sz="1600" b="1" dirty="0"/>
          </a:p>
          <a:p>
            <a:r>
              <a:rPr lang="en-US" sz="1600" b="1" i="0" dirty="0">
                <a:effectLst/>
              </a:rPr>
              <a:t>Ecological Impac</a:t>
            </a:r>
            <a:r>
              <a:rPr lang="en-US" b="1" i="0" dirty="0">
                <a:effectLst/>
              </a:rPr>
              <a:t>t</a:t>
            </a:r>
            <a:br>
              <a:rPr lang="en-US" b="1" i="0" dirty="0">
                <a:effectLst/>
              </a:rPr>
            </a:br>
            <a:br>
              <a:rPr lang="en-US" b="1" i="0" dirty="0">
                <a:effectLst/>
              </a:rPr>
            </a:br>
            <a:br>
              <a:rPr lang="en-US" b="1" i="0" dirty="0">
                <a:effectLst/>
              </a:rPr>
            </a:br>
            <a:endParaRPr lang="en-US" b="1" i="0" dirty="0">
              <a:effectLst/>
            </a:endParaRPr>
          </a:p>
          <a:p>
            <a:endParaRPr lang="en-US" b="1" dirty="0"/>
          </a:p>
          <a:p>
            <a:r>
              <a:rPr lang="en-IN" b="1" i="0" dirty="0">
                <a:effectLst/>
              </a:rPr>
              <a:t>C . Non-target organisms  </a:t>
            </a:r>
            <a:r>
              <a:rPr lang="en-US" i="0" dirty="0">
                <a:effectLst/>
              </a:rPr>
              <a:t>: Pesticides can directly harm non-target organisms through toxicity. Some non-target species may come into contact with or ingest pesticides accidentally. This can lead to immediate injury or death.</a:t>
            </a:r>
          </a:p>
          <a:p>
            <a:r>
              <a:rPr lang="en-US" dirty="0"/>
              <a:t>Example :</a:t>
            </a:r>
            <a:r>
              <a:rPr lang="en-IN" i="0" dirty="0">
                <a:effectLst/>
              </a:rPr>
              <a:t>Bees, butterflies, earthworms etc.</a:t>
            </a:r>
            <a:endParaRPr lang="en-IN" dirty="0"/>
          </a:p>
          <a:p>
            <a:r>
              <a:rPr lang="en-US" dirty="0"/>
              <a:t> </a:t>
            </a:r>
            <a:endParaRPr lang="en-IN" dirty="0"/>
          </a:p>
          <a:p>
            <a:r>
              <a:rPr lang="en-US" b="1" dirty="0"/>
              <a:t>E .  Bio magnification</a:t>
            </a:r>
          </a:p>
          <a:p>
            <a:r>
              <a:rPr lang="en-US" dirty="0"/>
              <a:t>The concentration of the toxic  substance increase several times when it transferred one organism to another in the tropic level of food chain is known as </a:t>
            </a:r>
          </a:p>
          <a:p>
            <a:r>
              <a:rPr lang="en-US" dirty="0"/>
              <a:t>Bio magnification example DDT ( </a:t>
            </a:r>
            <a:r>
              <a:rPr lang="en-US" dirty="0" err="1"/>
              <a:t>dichloro</a:t>
            </a:r>
            <a:r>
              <a:rPr lang="en-US" dirty="0"/>
              <a:t> diphenyl trichloroethane)</a:t>
            </a:r>
          </a:p>
        </p:txBody>
      </p:sp>
      <p:pic>
        <p:nvPicPr>
          <p:cNvPr id="6" name="Picture 5">
            <a:extLst>
              <a:ext uri="{FF2B5EF4-FFF2-40B4-BE49-F238E27FC236}">
                <a16:creationId xmlns:a16="http://schemas.microsoft.com/office/drawing/2014/main" id="{0BAAEFB0-2DE6-DD63-44D5-13770D51524B}"/>
              </a:ext>
            </a:extLst>
          </p:cNvPr>
          <p:cNvPicPr>
            <a:picLocks noChangeAspect="1"/>
          </p:cNvPicPr>
          <p:nvPr/>
        </p:nvPicPr>
        <p:blipFill>
          <a:blip r:embed="rId2"/>
          <a:stretch>
            <a:fillRect/>
          </a:stretch>
        </p:blipFill>
        <p:spPr>
          <a:xfrm>
            <a:off x="7595213" y="919442"/>
            <a:ext cx="4503810" cy="3543607"/>
          </a:xfrm>
          <a:prstGeom prst="rect">
            <a:avLst/>
          </a:prstGeom>
        </p:spPr>
      </p:pic>
    </p:spTree>
    <p:extLst>
      <p:ext uri="{BB962C8B-B14F-4D97-AF65-F5344CB8AC3E}">
        <p14:creationId xmlns:p14="http://schemas.microsoft.com/office/powerpoint/2010/main" val="2835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CA56-87B0-D9E2-AD2D-9496CE28184F}"/>
              </a:ext>
            </a:extLst>
          </p:cNvPr>
          <p:cNvSpPr>
            <a:spLocks noGrp="1"/>
          </p:cNvSpPr>
          <p:nvPr>
            <p:ph type="title"/>
          </p:nvPr>
        </p:nvSpPr>
        <p:spPr>
          <a:xfrm>
            <a:off x="725488" y="-72736"/>
            <a:ext cx="3932237" cy="1600200"/>
          </a:xfrm>
        </p:spPr>
        <p:txBody>
          <a:bodyPr>
            <a:normAutofit/>
          </a:bodyPr>
          <a:lstStyle/>
          <a:p>
            <a:r>
              <a:rPr lang="en-US" sz="6600" b="1" dirty="0">
                <a:latin typeface="Abadi" panose="020B0604020104020204" pitchFamily="34" charset="0"/>
              </a:rPr>
              <a:t>Salinity</a:t>
            </a:r>
            <a:endParaRPr lang="en-IN" sz="6600" b="1" dirty="0">
              <a:latin typeface="Abadi" panose="020B0604020104020204" pitchFamily="34" charset="0"/>
            </a:endParaRPr>
          </a:p>
        </p:txBody>
      </p:sp>
      <p:pic>
        <p:nvPicPr>
          <p:cNvPr id="14" name="Content Placeholder 13">
            <a:extLst>
              <a:ext uri="{FF2B5EF4-FFF2-40B4-BE49-F238E27FC236}">
                <a16:creationId xmlns:a16="http://schemas.microsoft.com/office/drawing/2014/main" id="{5EF7EBE3-65AE-CE8A-B541-9D587FF647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76482"/>
            <a:ext cx="6172200" cy="4095511"/>
          </a:xfrm>
        </p:spPr>
      </p:pic>
      <p:sp>
        <p:nvSpPr>
          <p:cNvPr id="4" name="Text Placeholder 3">
            <a:extLst>
              <a:ext uri="{FF2B5EF4-FFF2-40B4-BE49-F238E27FC236}">
                <a16:creationId xmlns:a16="http://schemas.microsoft.com/office/drawing/2014/main" id="{A5FAA5F3-E8F5-D6C3-9B84-8F5B727A9A20}"/>
              </a:ext>
            </a:extLst>
          </p:cNvPr>
          <p:cNvSpPr>
            <a:spLocks noGrp="1"/>
          </p:cNvSpPr>
          <p:nvPr>
            <p:ph type="body" sz="half" idx="2"/>
          </p:nvPr>
        </p:nvSpPr>
        <p:spPr>
          <a:xfrm>
            <a:off x="130608" y="1870363"/>
            <a:ext cx="4772026" cy="4800601"/>
          </a:xfrm>
        </p:spPr>
        <p:txBody>
          <a:bodyPr>
            <a:normAutofit/>
          </a:bodyPr>
          <a:lstStyle/>
          <a:p>
            <a:pPr marL="285750" indent="-285750">
              <a:buFont typeface="Wingdings" panose="05000000000000000000" pitchFamily="2" charset="2"/>
              <a:buChar char="Ø"/>
            </a:pPr>
            <a:r>
              <a:rPr lang="en-US" sz="2000" dirty="0"/>
              <a:t>Soil salinity created when water is not absorbed by soil and is evaporated leaving behind a thin layer of dissolved salts</a:t>
            </a:r>
            <a:br>
              <a:rPr lang="en-US" sz="2000" dirty="0"/>
            </a:br>
            <a:br>
              <a:rPr lang="en-US" sz="2000" dirty="0"/>
            </a:br>
            <a:endParaRPr lang="en-US" sz="2000" dirty="0"/>
          </a:p>
          <a:p>
            <a:pPr marL="285750" indent="-285750">
              <a:buFont typeface="Wingdings" panose="05000000000000000000" pitchFamily="2" charset="2"/>
              <a:buChar char="Ø"/>
            </a:pPr>
            <a:r>
              <a:rPr lang="en-IN" sz="2000" dirty="0"/>
              <a:t>Salts like : calcium chloride , magnesium chloride, sodium sulphate, sodium carbonates .</a:t>
            </a:r>
          </a:p>
          <a:p>
            <a:pPr marL="285750" indent="-285750">
              <a:buFont typeface="Wingdings" panose="05000000000000000000" pitchFamily="2" charset="2"/>
              <a:buChar char="Ø"/>
            </a:pPr>
            <a:endParaRPr lang="en-IN" sz="2000" dirty="0"/>
          </a:p>
          <a:p>
            <a:pPr marL="285750" indent="-285750">
              <a:buFont typeface="Wingdings" panose="05000000000000000000" pitchFamily="2" charset="2"/>
              <a:buChar char="Ø"/>
            </a:pPr>
            <a:r>
              <a:rPr lang="en-IN" sz="2000" dirty="0"/>
              <a:t>Saline soil cause decline in crop yield.</a:t>
            </a:r>
          </a:p>
          <a:p>
            <a:pPr marL="285750" indent="-285750">
              <a:buFont typeface="Wingdings" panose="05000000000000000000" pitchFamily="2" charset="2"/>
              <a:buChar char="Ø"/>
            </a:pPr>
            <a:endParaRPr lang="en-IN" sz="2000" dirty="0"/>
          </a:p>
          <a:p>
            <a:pPr marL="285750" indent="-285750">
              <a:buFont typeface="Wingdings" panose="05000000000000000000" pitchFamily="2" charset="2"/>
              <a:buChar char="Ø"/>
            </a:pPr>
            <a:r>
              <a:rPr lang="en-IN" sz="2000" dirty="0"/>
              <a:t>It also decrease soil biodiversity &amp; the activities of micro organisms</a:t>
            </a:r>
            <a:endParaRPr lang="en-US" sz="2000" dirty="0"/>
          </a:p>
        </p:txBody>
      </p:sp>
    </p:spTree>
    <p:extLst>
      <p:ext uri="{BB962C8B-B14F-4D97-AF65-F5344CB8AC3E}">
        <p14:creationId xmlns:p14="http://schemas.microsoft.com/office/powerpoint/2010/main" val="167708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69D7D8-4747-6C71-367B-B0AA7DC079CB}"/>
              </a:ext>
            </a:extLst>
          </p:cNvPr>
          <p:cNvSpPr txBox="1"/>
          <p:nvPr/>
        </p:nvSpPr>
        <p:spPr>
          <a:xfrm>
            <a:off x="1845337" y="681219"/>
            <a:ext cx="8121445" cy="769441"/>
          </a:xfrm>
          <a:prstGeom prst="rect">
            <a:avLst/>
          </a:prstGeom>
          <a:noFill/>
        </p:spPr>
        <p:txBody>
          <a:bodyPr wrap="square" rtlCol="0">
            <a:spAutoFit/>
          </a:bodyPr>
          <a:lstStyle/>
          <a:p>
            <a:r>
              <a:rPr lang="en-US" sz="4400" b="1" dirty="0">
                <a:latin typeface="Abadi" panose="020B0604020104020204" pitchFamily="34" charset="0"/>
                <a:ea typeface="Yu Gothic UI Semibold" panose="020B0700000000000000" pitchFamily="34" charset="-128"/>
              </a:rPr>
              <a:t> Causes : </a:t>
            </a:r>
            <a:endParaRPr lang="en-IN" sz="4400" b="1" dirty="0">
              <a:latin typeface="Abadi" panose="020B0604020104020204" pitchFamily="34" charset="0"/>
              <a:ea typeface="Yu Gothic UI Semibold" panose="020B0700000000000000" pitchFamily="34" charset="-128"/>
            </a:endParaRPr>
          </a:p>
        </p:txBody>
      </p:sp>
      <p:sp>
        <p:nvSpPr>
          <p:cNvPr id="3" name="TextBox 2">
            <a:extLst>
              <a:ext uri="{FF2B5EF4-FFF2-40B4-BE49-F238E27FC236}">
                <a16:creationId xmlns:a16="http://schemas.microsoft.com/office/drawing/2014/main" id="{A973C7B2-3B83-11AC-879E-74D7D3087934}"/>
              </a:ext>
            </a:extLst>
          </p:cNvPr>
          <p:cNvSpPr txBox="1"/>
          <p:nvPr/>
        </p:nvSpPr>
        <p:spPr>
          <a:xfrm>
            <a:off x="1154060" y="1844022"/>
            <a:ext cx="11995355" cy="2369880"/>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latin typeface="Abadi" panose="020B0604020104020204" pitchFamily="34" charset="0"/>
              </a:rPr>
              <a:t>      Excessive use of Fertilizers which containing (salts like potassium chloride) </a:t>
            </a:r>
          </a:p>
          <a:p>
            <a:pPr marL="457200" indent="-457200">
              <a:buFont typeface="Wingdings" panose="05000000000000000000" pitchFamily="2" charset="2"/>
              <a:buChar char="Ø"/>
            </a:pPr>
            <a:r>
              <a:rPr lang="en-US" sz="2400" dirty="0">
                <a:latin typeface="Arial Black" panose="020B0A04020102020204" pitchFamily="34" charset="0"/>
              </a:rPr>
              <a:t>    </a:t>
            </a:r>
            <a:r>
              <a:rPr lang="en-US" sz="2400" dirty="0">
                <a:latin typeface="Abadi" panose="020B0604020104020204" pitchFamily="34" charset="0"/>
              </a:rPr>
              <a:t>Excessive water supply to the crop</a:t>
            </a:r>
          </a:p>
          <a:p>
            <a:pPr marL="457200" indent="-457200">
              <a:buFont typeface="Wingdings" panose="05000000000000000000" pitchFamily="2" charset="2"/>
              <a:buChar char="Ø"/>
            </a:pPr>
            <a:r>
              <a:rPr lang="en-US" sz="2400" dirty="0">
                <a:latin typeface="Abadi" panose="020B0604020104020204" pitchFamily="34" charset="0"/>
              </a:rPr>
              <a:t>      Heavy rain</a:t>
            </a:r>
          </a:p>
          <a:p>
            <a:pPr marL="457200" indent="-457200">
              <a:buFont typeface="Wingdings" panose="05000000000000000000" pitchFamily="2" charset="2"/>
              <a:buChar char="Ø"/>
            </a:pPr>
            <a:r>
              <a:rPr lang="en-US" sz="2400" dirty="0">
                <a:latin typeface="Abadi" panose="020B0604020104020204" pitchFamily="34" charset="0"/>
              </a:rPr>
              <a:t>      Poor drainage</a:t>
            </a:r>
            <a:br>
              <a:rPr lang="en-US" sz="2400" dirty="0">
                <a:latin typeface="Abadi" panose="020B0604020104020204" pitchFamily="34" charset="0"/>
              </a:rPr>
            </a:br>
            <a:endParaRPr lang="en-US" sz="2400" dirty="0">
              <a:latin typeface="Abadi" panose="020B0604020104020204" pitchFamily="34" charset="0"/>
            </a:endParaRPr>
          </a:p>
          <a:p>
            <a:pPr marL="457200" indent="-457200">
              <a:buFont typeface="Wingdings" panose="05000000000000000000" pitchFamily="2" charset="2"/>
              <a:buChar char="Ø"/>
            </a:pPr>
            <a:endParaRPr lang="en-US" sz="2800" dirty="0">
              <a:latin typeface="Abadi" panose="020B0604020104020204" pitchFamily="34" charset="0"/>
            </a:endParaRPr>
          </a:p>
        </p:txBody>
      </p:sp>
      <p:sp>
        <p:nvSpPr>
          <p:cNvPr id="4" name="TextBox 3">
            <a:extLst>
              <a:ext uri="{FF2B5EF4-FFF2-40B4-BE49-F238E27FC236}">
                <a16:creationId xmlns:a16="http://schemas.microsoft.com/office/drawing/2014/main" id="{432399E1-4702-82BA-E9A7-741C4BB9A15E}"/>
              </a:ext>
            </a:extLst>
          </p:cNvPr>
          <p:cNvSpPr txBox="1"/>
          <p:nvPr/>
        </p:nvSpPr>
        <p:spPr>
          <a:xfrm>
            <a:off x="1963881" y="3880055"/>
            <a:ext cx="5112774" cy="769441"/>
          </a:xfrm>
          <a:prstGeom prst="rect">
            <a:avLst/>
          </a:prstGeom>
          <a:noFill/>
        </p:spPr>
        <p:txBody>
          <a:bodyPr wrap="square" rtlCol="0">
            <a:spAutoFit/>
          </a:bodyPr>
          <a:lstStyle/>
          <a:p>
            <a:r>
              <a:rPr lang="en-US" sz="4400" b="1" dirty="0">
                <a:latin typeface="Abadi" panose="020B0604020104020204" pitchFamily="34" charset="0"/>
              </a:rPr>
              <a:t>Control measures</a:t>
            </a:r>
            <a:r>
              <a:rPr lang="en-US" sz="4400" b="1" dirty="0">
                <a:latin typeface="Algerian" panose="04020705040A02060702" pitchFamily="82" charset="0"/>
              </a:rPr>
              <a:t> </a:t>
            </a:r>
            <a:r>
              <a:rPr lang="en-US" sz="3600" b="1" dirty="0">
                <a:latin typeface="Algerian" panose="04020705040A02060702" pitchFamily="82" charset="0"/>
              </a:rPr>
              <a:t>:</a:t>
            </a:r>
            <a:endParaRPr lang="en-IN" sz="3600" b="1" dirty="0">
              <a:latin typeface="Algerian" panose="04020705040A02060702" pitchFamily="82" charset="0"/>
            </a:endParaRPr>
          </a:p>
        </p:txBody>
      </p:sp>
      <p:sp>
        <p:nvSpPr>
          <p:cNvPr id="5" name="TextBox 4">
            <a:extLst>
              <a:ext uri="{FF2B5EF4-FFF2-40B4-BE49-F238E27FC236}">
                <a16:creationId xmlns:a16="http://schemas.microsoft.com/office/drawing/2014/main" id="{A31BDE06-8049-C78E-1BB6-A690D9D120EC}"/>
              </a:ext>
            </a:extLst>
          </p:cNvPr>
          <p:cNvSpPr txBox="1"/>
          <p:nvPr/>
        </p:nvSpPr>
        <p:spPr>
          <a:xfrm>
            <a:off x="1241209" y="4841026"/>
            <a:ext cx="10594035" cy="1569660"/>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latin typeface="Arial Black" panose="020B0A04020102020204" pitchFamily="34" charset="0"/>
              </a:rPr>
              <a:t>     </a:t>
            </a:r>
            <a:r>
              <a:rPr lang="en-US" sz="2400" dirty="0">
                <a:latin typeface="Abadi" panose="020B0604020104020204" pitchFamily="34" charset="0"/>
              </a:rPr>
              <a:t>Flushing soil and preventing evaporation</a:t>
            </a:r>
          </a:p>
          <a:p>
            <a:pPr marL="285750" indent="-285750">
              <a:buFont typeface="Wingdings" panose="05000000000000000000" pitchFamily="2" charset="2"/>
              <a:buChar char="Ø"/>
            </a:pPr>
            <a:r>
              <a:rPr lang="en-US" sz="2400" dirty="0">
                <a:latin typeface="Abadi" panose="020B0604020104020204" pitchFamily="34" charset="0"/>
              </a:rPr>
              <a:t>       Improve drainage</a:t>
            </a:r>
          </a:p>
          <a:p>
            <a:pPr marL="285750" indent="-285750">
              <a:buFont typeface="Wingdings" panose="05000000000000000000" pitchFamily="2" charset="2"/>
              <a:buChar char="Ø"/>
            </a:pPr>
            <a:r>
              <a:rPr lang="en-US" sz="2400" dirty="0">
                <a:latin typeface="Abadi" panose="020B0604020104020204" pitchFamily="34" charset="0"/>
              </a:rPr>
              <a:t>       Appy chemical treatment</a:t>
            </a:r>
          </a:p>
          <a:p>
            <a:endParaRPr lang="en-IN" sz="2400" b="1" dirty="0">
              <a:latin typeface="Abadi" panose="020B0604020104020204" pitchFamily="34" charset="0"/>
            </a:endParaRPr>
          </a:p>
        </p:txBody>
      </p:sp>
    </p:spTree>
    <p:extLst>
      <p:ext uri="{BB962C8B-B14F-4D97-AF65-F5344CB8AC3E}">
        <p14:creationId xmlns:p14="http://schemas.microsoft.com/office/powerpoint/2010/main" val="345391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9F6D-B46C-62FB-65B3-A3A083CAD65F}"/>
              </a:ext>
            </a:extLst>
          </p:cNvPr>
          <p:cNvSpPr>
            <a:spLocks noGrp="1"/>
          </p:cNvSpPr>
          <p:nvPr>
            <p:ph type="title"/>
          </p:nvPr>
        </p:nvSpPr>
        <p:spPr>
          <a:xfrm>
            <a:off x="91642" y="311727"/>
            <a:ext cx="9166657" cy="675410"/>
          </a:xfrm>
        </p:spPr>
        <p:txBody>
          <a:bodyPr>
            <a:normAutofit fontScale="90000"/>
          </a:bodyPr>
          <a:lstStyle/>
          <a:p>
            <a:pPr algn="ctr"/>
            <a:r>
              <a:rPr lang="en-IN" b="1" u="sng" dirty="0">
                <a:latin typeface="Yu Gothic UI" panose="020B0500000000000000" pitchFamily="34" charset="-128"/>
                <a:ea typeface="Yu Gothic UI" panose="020B0500000000000000" pitchFamily="34" charset="-128"/>
              </a:rPr>
              <a:t>How to grow crops without effecting environment ?</a:t>
            </a:r>
          </a:p>
        </p:txBody>
      </p:sp>
      <p:pic>
        <p:nvPicPr>
          <p:cNvPr id="6" name="Content Placeholder 5">
            <a:extLst>
              <a:ext uri="{FF2B5EF4-FFF2-40B4-BE49-F238E27FC236}">
                <a16:creationId xmlns:a16="http://schemas.microsoft.com/office/drawing/2014/main" id="{AC7F3D8B-A182-09B2-13E5-1007F9D878C4}"/>
              </a:ext>
            </a:extLst>
          </p:cNvPr>
          <p:cNvPicPr>
            <a:picLocks noGrp="1" noChangeAspect="1"/>
          </p:cNvPicPr>
          <p:nvPr>
            <p:ph idx="1"/>
          </p:nvPr>
        </p:nvPicPr>
        <p:blipFill>
          <a:blip r:embed="rId3"/>
          <a:stretch>
            <a:fillRect/>
          </a:stretch>
        </p:blipFill>
        <p:spPr>
          <a:xfrm>
            <a:off x="5183188" y="1361699"/>
            <a:ext cx="6172200" cy="4125076"/>
          </a:xfrm>
          <a:blipFill>
            <a:blip r:embed="rId4"/>
            <a:tile tx="0" ty="0" sx="100000" sy="100000" flip="none" algn="tl"/>
          </a:blipFill>
        </p:spPr>
      </p:pic>
      <p:sp>
        <p:nvSpPr>
          <p:cNvPr id="4" name="Text Placeholder 3">
            <a:extLst>
              <a:ext uri="{FF2B5EF4-FFF2-40B4-BE49-F238E27FC236}">
                <a16:creationId xmlns:a16="http://schemas.microsoft.com/office/drawing/2014/main" id="{E06923B8-3CD5-897B-ABC1-672642F6C98F}"/>
              </a:ext>
            </a:extLst>
          </p:cNvPr>
          <p:cNvSpPr>
            <a:spLocks noGrp="1"/>
          </p:cNvSpPr>
          <p:nvPr>
            <p:ph type="body" sz="half" idx="2"/>
          </p:nvPr>
        </p:nvSpPr>
        <p:spPr/>
        <p:txBody>
          <a:bodyPr/>
          <a:lstStyle/>
          <a:p>
            <a:br>
              <a:rPr lang="en-IN" dirty="0"/>
            </a:br>
            <a:br>
              <a:rPr lang="en-IN" dirty="0"/>
            </a:br>
            <a:br>
              <a:rPr lang="en-IN" dirty="0"/>
            </a:br>
            <a:r>
              <a:rPr lang="en-IN" sz="2800" dirty="0">
                <a:solidFill>
                  <a:schemeClr val="accent2">
                    <a:lumMod val="50000"/>
                  </a:schemeClr>
                </a:solidFill>
              </a:rPr>
              <a:t>1. </a:t>
            </a:r>
            <a:r>
              <a:rPr lang="en-IN" sz="2800" i="0" dirty="0">
                <a:solidFill>
                  <a:schemeClr val="accent2">
                    <a:lumMod val="50000"/>
                  </a:schemeClr>
                </a:solidFill>
                <a:effectLst/>
                <a:latin typeface="Söhne"/>
              </a:rPr>
              <a:t>Precision Agriculture</a:t>
            </a:r>
            <a:br>
              <a:rPr lang="en-IN" sz="2800" i="0" dirty="0">
                <a:solidFill>
                  <a:schemeClr val="accent2">
                    <a:lumMod val="50000"/>
                  </a:schemeClr>
                </a:solidFill>
                <a:effectLst/>
                <a:latin typeface="Söhne"/>
              </a:rPr>
            </a:br>
            <a:r>
              <a:rPr lang="en-IN" sz="2800" i="0" dirty="0">
                <a:solidFill>
                  <a:schemeClr val="accent2">
                    <a:lumMod val="50000"/>
                  </a:schemeClr>
                </a:solidFill>
                <a:effectLst/>
                <a:latin typeface="Söhne"/>
              </a:rPr>
              <a:t>2. Biotechnology</a:t>
            </a:r>
            <a:br>
              <a:rPr lang="en-IN" sz="2800" i="0" dirty="0">
                <a:solidFill>
                  <a:schemeClr val="accent2">
                    <a:lumMod val="50000"/>
                  </a:schemeClr>
                </a:solidFill>
                <a:effectLst/>
                <a:latin typeface="Söhne"/>
              </a:rPr>
            </a:br>
            <a:r>
              <a:rPr lang="en-IN" sz="2800" i="0" dirty="0">
                <a:solidFill>
                  <a:schemeClr val="accent2">
                    <a:lumMod val="50000"/>
                  </a:schemeClr>
                </a:solidFill>
                <a:effectLst/>
                <a:latin typeface="Söhne"/>
              </a:rPr>
              <a:t>3. Sustainable Farming</a:t>
            </a:r>
            <a:br>
              <a:rPr lang="en-IN" sz="2800" i="0" dirty="0">
                <a:solidFill>
                  <a:schemeClr val="accent2">
                    <a:lumMod val="50000"/>
                  </a:schemeClr>
                </a:solidFill>
                <a:effectLst/>
                <a:latin typeface="Söhne"/>
              </a:rPr>
            </a:br>
            <a:r>
              <a:rPr lang="en-IN" sz="2800" i="0" dirty="0">
                <a:solidFill>
                  <a:schemeClr val="accent2">
                    <a:lumMod val="50000"/>
                  </a:schemeClr>
                </a:solidFill>
                <a:effectLst/>
                <a:latin typeface="Söhne"/>
              </a:rPr>
              <a:t>4. Waste Recycling</a:t>
            </a:r>
            <a:br>
              <a:rPr lang="en-IN" sz="2800" i="0" dirty="0">
                <a:solidFill>
                  <a:schemeClr val="accent2">
                    <a:lumMod val="50000"/>
                  </a:schemeClr>
                </a:solidFill>
                <a:effectLst/>
                <a:latin typeface="Söhne"/>
              </a:rPr>
            </a:br>
            <a:endParaRPr lang="en-IN" sz="2800" dirty="0">
              <a:solidFill>
                <a:schemeClr val="accent2">
                  <a:lumMod val="50000"/>
                </a:schemeClr>
              </a:solidFill>
            </a:endParaRPr>
          </a:p>
        </p:txBody>
      </p:sp>
    </p:spTree>
    <p:extLst>
      <p:ext uri="{BB962C8B-B14F-4D97-AF65-F5344CB8AC3E}">
        <p14:creationId xmlns:p14="http://schemas.microsoft.com/office/powerpoint/2010/main" val="167306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5630151" y="1567868"/>
            <a:ext cx="6159602" cy="1066518"/>
          </a:xfrm>
          <a:prstGeom prst="rect">
            <a:avLst/>
          </a:prstGeom>
        </p:spPr>
        <p:txBody>
          <a:bodyPr spcFirstLastPara="1" wrap="square" lIns="121900" tIns="121900" rIns="121900" bIns="121900" anchor="b" anchorCtr="0">
            <a:noAutofit/>
          </a:bodyPr>
          <a:lstStyle/>
          <a:p>
            <a:pPr algn="ctr"/>
            <a:r>
              <a:rPr lang="en-CA" sz="5400" b="1" dirty="0"/>
              <a:t>AGRICULTURE</a:t>
            </a:r>
          </a:p>
        </p:txBody>
      </p:sp>
      <p:sp>
        <p:nvSpPr>
          <p:cNvPr id="186" name="Google Shape;186;p30"/>
          <p:cNvSpPr txBox="1">
            <a:spLocks noGrp="1"/>
          </p:cNvSpPr>
          <p:nvPr>
            <p:ph type="subTitle" idx="1"/>
          </p:nvPr>
        </p:nvSpPr>
        <p:spPr>
          <a:xfrm>
            <a:off x="5676993" y="2728023"/>
            <a:ext cx="6515007" cy="3378137"/>
          </a:xfrm>
          <a:prstGeom prst="rect">
            <a:avLst/>
          </a:prstGeom>
        </p:spPr>
        <p:txBody>
          <a:bodyPr spcFirstLastPara="1" wrap="square" lIns="121900" tIns="121900" rIns="121900" bIns="121900" anchor="t" anchorCtr="0">
            <a:noAutofit/>
          </a:bodyPr>
          <a:lstStyle/>
          <a:p>
            <a:pPr marL="0" indent="0" algn="l">
              <a:buClr>
                <a:schemeClr val="dk1"/>
              </a:buClr>
              <a:buSzPts val="1100"/>
            </a:pPr>
            <a:r>
              <a:rPr lang="en-GB" sz="2000" dirty="0"/>
              <a:t>Agriculture is the practice of cultivating plants and raising animals for various purposes, including food production, </a:t>
            </a:r>
            <a:r>
              <a:rPr lang="en-GB" sz="2000" dirty="0" err="1"/>
              <a:t>fiber</a:t>
            </a:r>
            <a:r>
              <a:rPr lang="en-GB" sz="2000" dirty="0"/>
              <a:t>, biofuels, and other raw materials.</a:t>
            </a:r>
          </a:p>
          <a:p>
            <a:pPr marL="0" indent="0" algn="l">
              <a:buClr>
                <a:schemeClr val="dk1"/>
              </a:buClr>
              <a:buSzPts val="1100"/>
            </a:pPr>
            <a:r>
              <a:rPr lang="en-GB" sz="2000" dirty="0"/>
              <a:t>It is a fundamental aspect of human civilization and has evolved significantly over thousands of years.  </a:t>
            </a:r>
            <a:br>
              <a:rPr lang="en-GB" sz="2000" dirty="0"/>
            </a:br>
            <a:br>
              <a:rPr lang="en-GB" sz="2000" dirty="0"/>
            </a:br>
            <a:r>
              <a:rPr lang="en-GB" sz="2000" dirty="0"/>
              <a:t>There are two types of agriculture : </a:t>
            </a:r>
            <a:br>
              <a:rPr lang="en-GB" sz="2000" dirty="0"/>
            </a:br>
            <a:r>
              <a:rPr lang="en-GB" sz="2000" dirty="0"/>
              <a:t>       1. Traditional Agriculture</a:t>
            </a:r>
            <a:br>
              <a:rPr lang="en-GB" sz="2000" dirty="0"/>
            </a:br>
            <a:r>
              <a:rPr lang="en-GB" sz="2000" dirty="0"/>
              <a:t>       2. Modern Agriculture</a:t>
            </a:r>
          </a:p>
          <a:p>
            <a:pPr marL="0" indent="0"/>
            <a:endParaRPr dirty="0"/>
          </a:p>
        </p:txBody>
      </p:sp>
      <p:pic>
        <p:nvPicPr>
          <p:cNvPr id="195" name="Google Shape;195;p30"/>
          <p:cNvPicPr preferRelativeResize="0"/>
          <p:nvPr/>
        </p:nvPicPr>
        <p:blipFill rotWithShape="1">
          <a:blip r:embed="rId4">
            <a:alphaModFix/>
          </a:blip>
          <a:srcRect l="45049" r="6009" b="4333"/>
          <a:stretch/>
        </p:blipFill>
        <p:spPr>
          <a:xfrm>
            <a:off x="0" y="0"/>
            <a:ext cx="5264000" cy="6858000"/>
          </a:xfrm>
          <a:prstGeom prst="rect">
            <a:avLst/>
          </a:prstGeom>
          <a:noFill/>
          <a:ln>
            <a:noFill/>
          </a:ln>
        </p:spPr>
      </p:pic>
      <p:sp>
        <p:nvSpPr>
          <p:cNvPr id="196" name="Google Shape;196;p30"/>
          <p:cNvSpPr/>
          <p:nvPr/>
        </p:nvSpPr>
        <p:spPr>
          <a:xfrm rot="-5401006">
            <a:off x="1689353" y="3316950"/>
            <a:ext cx="7407535" cy="447328"/>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194736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D169-B2FE-B8AF-D3DC-B512C9684E09}"/>
              </a:ext>
            </a:extLst>
          </p:cNvPr>
          <p:cNvSpPr>
            <a:spLocks noGrp="1"/>
          </p:cNvSpPr>
          <p:nvPr>
            <p:ph type="title"/>
          </p:nvPr>
        </p:nvSpPr>
        <p:spPr>
          <a:xfrm>
            <a:off x="4468091" y="0"/>
            <a:ext cx="5953991" cy="2504208"/>
          </a:xfrm>
        </p:spPr>
        <p:txBody>
          <a:bodyPr>
            <a:noAutofit/>
          </a:bodyPr>
          <a:lstStyle/>
          <a:p>
            <a:r>
              <a:rPr lang="en-US" sz="3600" b="1" u="sng" dirty="0">
                <a:latin typeface="Gadugi" panose="020B0502040204020203" pitchFamily="34" charset="0"/>
                <a:ea typeface="Gadugi" panose="020B0502040204020203" pitchFamily="34" charset="0"/>
                <a:cs typeface="Arial" panose="020B0604020202020204" pitchFamily="34" charset="0"/>
              </a:rPr>
              <a:t>CASE STUDY </a:t>
            </a: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endParaRPr lang="en-IN" sz="3600" dirty="0"/>
          </a:p>
        </p:txBody>
      </p:sp>
      <p:pic>
        <p:nvPicPr>
          <p:cNvPr id="5" name="Content Placeholder 8">
            <a:extLst>
              <a:ext uri="{FF2B5EF4-FFF2-40B4-BE49-F238E27FC236}">
                <a16:creationId xmlns:a16="http://schemas.microsoft.com/office/drawing/2014/main" id="{EFA198EA-0F2F-B1D2-B44D-10C33AEC30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1288" y="1575117"/>
            <a:ext cx="6096000" cy="3698240"/>
          </a:xfrm>
        </p:spPr>
      </p:pic>
      <p:sp>
        <p:nvSpPr>
          <p:cNvPr id="4" name="Text Placeholder 3">
            <a:extLst>
              <a:ext uri="{FF2B5EF4-FFF2-40B4-BE49-F238E27FC236}">
                <a16:creationId xmlns:a16="http://schemas.microsoft.com/office/drawing/2014/main" id="{D5C89486-986E-56AA-EB5C-BDF8D87B89C6}"/>
              </a:ext>
            </a:extLst>
          </p:cNvPr>
          <p:cNvSpPr>
            <a:spLocks noGrp="1"/>
          </p:cNvSpPr>
          <p:nvPr>
            <p:ph type="body" sz="half" idx="2"/>
          </p:nvPr>
        </p:nvSpPr>
        <p:spPr>
          <a:xfrm>
            <a:off x="135082" y="1475510"/>
            <a:ext cx="4636943" cy="4445434"/>
          </a:xfrm>
        </p:spPr>
        <p:txBody>
          <a:bodyPr>
            <a:normAutofit/>
          </a:bodyPr>
          <a:lstStyle/>
          <a:p>
            <a:r>
              <a:rPr lang="en-US" sz="2400" b="1" dirty="0">
                <a:latin typeface="EB Garamond" panose="00000500000000000000" pitchFamily="2" charset="0"/>
                <a:ea typeface="EB Garamond" panose="00000500000000000000" pitchFamily="2" charset="0"/>
                <a:cs typeface="Arial" panose="020B0604020202020204" pitchFamily="34" charset="0"/>
              </a:rPr>
              <a:t>The DDT(</a:t>
            </a:r>
            <a:r>
              <a:rPr lang="en-US" sz="2400" b="1" dirty="0">
                <a:latin typeface="EB Garamond" panose="00000500000000000000" pitchFamily="2" charset="0"/>
                <a:ea typeface="EB Garamond" panose="00000500000000000000" pitchFamily="2" charset="0"/>
              </a:rPr>
              <a:t> </a:t>
            </a:r>
            <a:r>
              <a:rPr lang="en-US" sz="2400" b="1" dirty="0" err="1">
                <a:latin typeface="EB Garamond" panose="00000500000000000000" pitchFamily="2" charset="0"/>
                <a:ea typeface="EB Garamond" panose="00000500000000000000" pitchFamily="2" charset="0"/>
              </a:rPr>
              <a:t>Dichloro</a:t>
            </a:r>
            <a:r>
              <a:rPr lang="en-US" sz="2400" b="1" dirty="0">
                <a:latin typeface="EB Garamond" panose="00000500000000000000" pitchFamily="2" charset="0"/>
                <a:ea typeface="EB Garamond" panose="00000500000000000000" pitchFamily="2" charset="0"/>
              </a:rPr>
              <a:t> diphenyl trichloroethane</a:t>
            </a:r>
            <a:r>
              <a:rPr lang="en-US" sz="2400" dirty="0"/>
              <a:t>)</a:t>
            </a:r>
            <a:br>
              <a:rPr lang="en-US" sz="2400" dirty="0"/>
            </a:br>
            <a:br>
              <a:rPr lang="en-US" sz="2800" dirty="0"/>
            </a:br>
            <a:r>
              <a:rPr lang="en-US" sz="2400" b="1" dirty="0">
                <a:latin typeface="EB Garamond" panose="00000500000000000000" pitchFamily="2" charset="0"/>
                <a:ea typeface="EB Garamond" panose="00000500000000000000" pitchFamily="2" charset="0"/>
                <a:cs typeface="Arial" panose="020B0604020202020204" pitchFamily="34" charset="0"/>
              </a:rPr>
              <a:t>played a role in the decline of bald eagle and other bird of prey population. </a:t>
            </a:r>
          </a:p>
          <a:p>
            <a:br>
              <a:rPr lang="en-US" sz="2400" b="1" dirty="0">
                <a:latin typeface="EB Garamond" panose="00000500000000000000" pitchFamily="2" charset="0"/>
                <a:ea typeface="EB Garamond" panose="00000500000000000000" pitchFamily="2" charset="0"/>
                <a:cs typeface="Arial" panose="020B0604020202020204" pitchFamily="34" charset="0"/>
              </a:rPr>
            </a:br>
            <a:r>
              <a:rPr lang="en-US" sz="2400" b="1" dirty="0">
                <a:latin typeface="EB Garamond" panose="00000500000000000000" pitchFamily="2" charset="0"/>
                <a:ea typeface="EB Garamond" panose="00000500000000000000" pitchFamily="2" charset="0"/>
                <a:cs typeface="Arial" panose="020B0604020202020204" pitchFamily="34" charset="0"/>
              </a:rPr>
              <a:t>Eggshell thinning. Premature breakage</a:t>
            </a:r>
            <a:br>
              <a:rPr lang="en-US" sz="2400" b="1" dirty="0">
                <a:latin typeface="EB Garamond" panose="00000500000000000000" pitchFamily="2" charset="0"/>
                <a:ea typeface="EB Garamond" panose="00000500000000000000" pitchFamily="2" charset="0"/>
                <a:cs typeface="Arial" panose="020B0604020202020204" pitchFamily="34" charset="0"/>
              </a:rPr>
            </a:br>
            <a:r>
              <a:rPr lang="en-IN" sz="2800" b="0" i="0" dirty="0">
                <a:solidFill>
                  <a:srgbClr val="E2EEFF"/>
                </a:solidFill>
                <a:effectLst/>
                <a:latin typeface="Google Sans"/>
              </a:rPr>
              <a:t>eggshell thinning.</a:t>
            </a:r>
            <a:r>
              <a:rPr lang="en-IN" sz="2800" b="0" i="0" dirty="0">
                <a:solidFill>
                  <a:srgbClr val="BDC1C6"/>
                </a:solidFill>
                <a:effectLst/>
                <a:latin typeface="Google Sans"/>
              </a:rPr>
              <a:t> </a:t>
            </a:r>
            <a:r>
              <a:rPr lang="en-IN" sz="2800" b="0" i="0" dirty="0">
                <a:solidFill>
                  <a:srgbClr val="E2EEFF"/>
                </a:solidFill>
                <a:effectLst/>
                <a:latin typeface="Google Sans"/>
              </a:rPr>
              <a:t>Premature b</a:t>
            </a:r>
            <a:br>
              <a:rPr lang="en-US" sz="2400" b="1" dirty="0">
                <a:latin typeface="EB Garamond" panose="00000500000000000000" pitchFamily="2" charset="0"/>
                <a:ea typeface="EB Garamond" panose="00000500000000000000" pitchFamily="2" charset="0"/>
                <a:cs typeface="Arial" panose="020B0604020202020204" pitchFamily="34" charset="0"/>
              </a:rPr>
            </a:br>
            <a:r>
              <a:rPr lang="en-US" sz="2400" b="1" dirty="0">
                <a:latin typeface="EB Garamond" panose="00000500000000000000" pitchFamily="2" charset="0"/>
                <a:ea typeface="EB Garamond" panose="00000500000000000000" pitchFamily="2" charset="0"/>
                <a:cs typeface="Arial" panose="020B0604020202020204" pitchFamily="34" charset="0"/>
              </a:rPr>
              <a:t>In 1972 DDT was banned from most uses in the united states.</a:t>
            </a:r>
            <a:endParaRPr lang="en-IN" sz="2400" dirty="0">
              <a:latin typeface="EB Garamond" panose="00000500000000000000" pitchFamily="2" charset="0"/>
              <a:ea typeface="EB Garamond" panose="00000500000000000000" pitchFamily="2" charset="0"/>
            </a:endParaRPr>
          </a:p>
        </p:txBody>
      </p:sp>
    </p:spTree>
    <p:extLst>
      <p:ext uri="{BB962C8B-B14F-4D97-AF65-F5344CB8AC3E}">
        <p14:creationId xmlns:p14="http://schemas.microsoft.com/office/powerpoint/2010/main" val="130922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E66E-1E73-E435-04D4-B6814660D964}"/>
              </a:ext>
            </a:extLst>
          </p:cNvPr>
          <p:cNvSpPr>
            <a:spLocks noGrp="1"/>
          </p:cNvSpPr>
          <p:nvPr>
            <p:ph type="title"/>
          </p:nvPr>
        </p:nvSpPr>
        <p:spPr>
          <a:xfrm>
            <a:off x="838200" y="1246909"/>
            <a:ext cx="10515600" cy="4249882"/>
          </a:xfrm>
        </p:spPr>
        <p:txBody>
          <a:bodyPr>
            <a:normAutofit/>
          </a:bodyPr>
          <a:lstStyle/>
          <a:p>
            <a:pPr algn="ctr"/>
            <a:r>
              <a:rPr lang="en-US" sz="7200" b="1" dirty="0">
                <a:latin typeface="Gill Sans Ultra Bold Condensed" panose="020B0A06020104020203" pitchFamily="34" charset="0"/>
              </a:rPr>
              <a:t>THANKYOU!</a:t>
            </a:r>
            <a:br>
              <a:rPr lang="en-US" sz="7200" b="1" dirty="0">
                <a:latin typeface="Gill Sans Ultra Bold Condensed" panose="020B0A06020104020203" pitchFamily="34" charset="0"/>
              </a:rPr>
            </a:br>
            <a:br>
              <a:rPr lang="en-US" sz="7200" b="1" dirty="0">
                <a:latin typeface="Gill Sans Ultra Bold Condensed" panose="020B0A06020104020203" pitchFamily="34" charset="0"/>
              </a:rPr>
            </a:br>
            <a:r>
              <a:rPr lang="en-US" sz="3200" dirty="0">
                <a:latin typeface="Gill Sans Ultra Bold Condensed" panose="020B0A06020104020203" pitchFamily="34" charset="0"/>
              </a:rPr>
              <a:t>Does any one have questions?</a:t>
            </a:r>
            <a:endParaRPr lang="en-IN" sz="3200" dirty="0">
              <a:latin typeface="Gill Sans Ultra Bold Condensed" panose="020B0A06020104020203" pitchFamily="34" charset="0"/>
            </a:endParaRPr>
          </a:p>
        </p:txBody>
      </p:sp>
    </p:spTree>
    <p:extLst>
      <p:ext uri="{BB962C8B-B14F-4D97-AF65-F5344CB8AC3E}">
        <p14:creationId xmlns:p14="http://schemas.microsoft.com/office/powerpoint/2010/main" val="276703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82"/>
        <p:cNvGrpSpPr/>
        <p:nvPr/>
      </p:nvGrpSpPr>
      <p:grpSpPr>
        <a:xfrm>
          <a:off x="0" y="0"/>
          <a:ext cx="0" cy="0"/>
          <a:chOff x="0" y="0"/>
          <a:chExt cx="0" cy="0"/>
        </a:xfrm>
      </p:grpSpPr>
      <p:sp>
        <p:nvSpPr>
          <p:cNvPr id="2" name="Title 1"/>
          <p:cNvSpPr>
            <a:spLocks noGrp="1"/>
          </p:cNvSpPr>
          <p:nvPr>
            <p:ph type="title"/>
          </p:nvPr>
        </p:nvSpPr>
        <p:spPr>
          <a:xfrm>
            <a:off x="950967" y="1095022"/>
            <a:ext cx="5145200" cy="1384592"/>
          </a:xfrm>
        </p:spPr>
        <p:txBody>
          <a:bodyPr/>
          <a:lstStyle/>
          <a:p>
            <a:r>
              <a:rPr lang="en" sz="4400" dirty="0">
                <a:solidFill>
                  <a:schemeClr val="tx1"/>
                </a:solidFill>
              </a:rPr>
              <a:t>MODERN ARGRICULTURE</a:t>
            </a:r>
            <a:endParaRPr lang="en-CA" sz="4400" dirty="0">
              <a:solidFill>
                <a:schemeClr val="tx1"/>
              </a:solidFill>
            </a:endParaRPr>
          </a:p>
        </p:txBody>
      </p:sp>
      <p:sp>
        <p:nvSpPr>
          <p:cNvPr id="285" name="Google Shape;285;p36"/>
          <p:cNvSpPr txBox="1">
            <a:spLocks noGrp="1"/>
          </p:cNvSpPr>
          <p:nvPr>
            <p:ph type="subTitle" idx="1"/>
          </p:nvPr>
        </p:nvSpPr>
        <p:spPr>
          <a:xfrm>
            <a:off x="950967" y="2235709"/>
            <a:ext cx="5145200" cy="3267757"/>
          </a:xfrm>
          <a:prstGeom prst="rect">
            <a:avLst/>
          </a:prstGeom>
        </p:spPr>
        <p:txBody>
          <a:bodyPr spcFirstLastPara="1" wrap="square" lIns="121900" tIns="121900" rIns="121900" bIns="121900" anchor="t" anchorCtr="0">
            <a:noAutofit/>
          </a:bodyPr>
          <a:lstStyle/>
          <a:p>
            <a:pPr marL="0" indent="0"/>
            <a:br>
              <a:rPr lang="en-GB" sz="2000" dirty="0">
                <a:solidFill>
                  <a:schemeClr val="tx1"/>
                </a:solidFill>
              </a:rPr>
            </a:br>
            <a:r>
              <a:rPr lang="en-GB" sz="2000" dirty="0">
                <a:solidFill>
                  <a:schemeClr val="tx1"/>
                </a:solidFill>
              </a:rPr>
              <a:t>Modern agriculture refers to contemporary farming practices and technologies that increase the efficiency and productivity of food and </a:t>
            </a:r>
            <a:r>
              <a:rPr lang="en-GB" sz="2000" dirty="0" err="1">
                <a:solidFill>
                  <a:schemeClr val="tx1"/>
                </a:solidFill>
              </a:rPr>
              <a:t>fiber</a:t>
            </a:r>
            <a:r>
              <a:rPr lang="en-GB" sz="2000" dirty="0">
                <a:solidFill>
                  <a:schemeClr val="tx1"/>
                </a:solidFill>
              </a:rPr>
              <a:t> production. It encompasses a wide range of innovations and methods designed to meet the demands of a growing global population and address various challenges such as food security, environmental sustainability, and economic viability. </a:t>
            </a:r>
            <a:endParaRPr sz="2000" dirty="0">
              <a:solidFill>
                <a:schemeClr val="tx1"/>
              </a:solidFill>
            </a:endParaRPr>
          </a:p>
        </p:txBody>
      </p:sp>
      <p:pic>
        <p:nvPicPr>
          <p:cNvPr id="286" name="Google Shape;286;p36"/>
          <p:cNvPicPr preferRelativeResize="0"/>
          <p:nvPr/>
        </p:nvPicPr>
        <p:blipFill rotWithShape="1">
          <a:blip r:embed="rId4">
            <a:alphaModFix/>
          </a:blip>
          <a:srcRect l="24440" r="24440"/>
          <a:stretch/>
        </p:blipFill>
        <p:spPr>
          <a:xfrm>
            <a:off x="6932016" y="11967"/>
            <a:ext cx="5259987" cy="6858000"/>
          </a:xfrm>
          <a:prstGeom prst="rect">
            <a:avLst/>
          </a:prstGeom>
          <a:noFill/>
          <a:ln>
            <a:noFill/>
          </a:ln>
        </p:spPr>
      </p:pic>
      <p:sp>
        <p:nvSpPr>
          <p:cNvPr id="3" name="Google Shape;196;p30">
            <a:extLst>
              <a:ext uri="{FF2B5EF4-FFF2-40B4-BE49-F238E27FC236}">
                <a16:creationId xmlns:a16="http://schemas.microsoft.com/office/drawing/2014/main" id="{4C9FECF0-EA92-829D-CAD2-BCC024B9CEDE}"/>
              </a:ext>
            </a:extLst>
          </p:cNvPr>
          <p:cNvSpPr/>
          <p:nvPr/>
        </p:nvSpPr>
        <p:spPr>
          <a:xfrm rot="-5401006">
            <a:off x="3071343" y="3129914"/>
            <a:ext cx="7407535" cy="447328"/>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45253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6319520" y="717903"/>
            <a:ext cx="6026670" cy="1021600"/>
          </a:xfrm>
          <a:prstGeom prst="rect">
            <a:avLst/>
          </a:prstGeom>
        </p:spPr>
        <p:txBody>
          <a:bodyPr spcFirstLastPara="1" wrap="square" lIns="121900" tIns="121900" rIns="121900" bIns="121900" anchor="t" anchorCtr="0">
            <a:noAutofit/>
          </a:bodyPr>
          <a:lstStyle/>
          <a:p>
            <a:r>
              <a:rPr lang="en" sz="3200" dirty="0">
                <a:solidFill>
                  <a:schemeClr val="tx1"/>
                </a:solidFill>
              </a:rPr>
              <a:t>INCREASE FOOD</a:t>
            </a:r>
            <a:br>
              <a:rPr lang="en" sz="3200" dirty="0">
                <a:solidFill>
                  <a:schemeClr val="tx1"/>
                </a:solidFill>
              </a:rPr>
            </a:br>
            <a:r>
              <a:rPr lang="en" sz="3200" dirty="0">
                <a:solidFill>
                  <a:schemeClr val="tx1"/>
                </a:solidFill>
              </a:rPr>
              <a:t> PRODUCTION	</a:t>
            </a:r>
            <a:endParaRPr sz="3200" dirty="0">
              <a:solidFill>
                <a:schemeClr val="tx1"/>
              </a:solidFill>
            </a:endParaRPr>
          </a:p>
        </p:txBody>
      </p:sp>
      <p:sp>
        <p:nvSpPr>
          <p:cNvPr id="250" name="Google Shape;250;p34"/>
          <p:cNvSpPr txBox="1">
            <a:spLocks noGrp="1"/>
          </p:cNvSpPr>
          <p:nvPr>
            <p:ph type="body" idx="1"/>
          </p:nvPr>
        </p:nvSpPr>
        <p:spPr>
          <a:xfrm>
            <a:off x="5730120" y="2145907"/>
            <a:ext cx="6109860" cy="5729222"/>
          </a:xfrm>
          <a:prstGeom prst="rect">
            <a:avLst/>
          </a:prstGeom>
        </p:spPr>
        <p:txBody>
          <a:bodyPr spcFirstLastPara="1" wrap="square" lIns="121900" tIns="121900" rIns="121900" bIns="121900" anchor="t" anchorCtr="0">
            <a:noAutofit/>
          </a:bodyPr>
          <a:lstStyle/>
          <a:p>
            <a:pPr marL="0" indent="0">
              <a:buNone/>
            </a:pPr>
            <a:r>
              <a:rPr lang="en-GB" b="1" dirty="0">
                <a:solidFill>
                  <a:schemeClr val="tx1"/>
                </a:solidFill>
              </a:rPr>
              <a:t>Increasing food production is a crucial challenge in today's world, given the growing global population and the need to ensure food security. There are various strategies and approaches to increase food production sustainably and efficiently:</a:t>
            </a:r>
            <a:br>
              <a:rPr lang="en-GB" b="1" dirty="0">
                <a:solidFill>
                  <a:schemeClr val="tx1"/>
                </a:solidFill>
              </a:rPr>
            </a:br>
            <a:endParaRPr lang="en-GB" b="1" dirty="0">
              <a:solidFill>
                <a:schemeClr val="tx1"/>
              </a:solidFill>
            </a:endParaRPr>
          </a:p>
          <a:p>
            <a:pPr marL="0" indent="0">
              <a:buNone/>
            </a:pPr>
            <a:endParaRPr lang="en-GB" b="1" dirty="0">
              <a:solidFill>
                <a:schemeClr val="tx1"/>
              </a:solidFill>
            </a:endParaRPr>
          </a:p>
          <a:p>
            <a:pPr marL="285750" indent="-285750">
              <a:buFont typeface="Wingdings" panose="05000000000000000000" pitchFamily="2" charset="2"/>
              <a:buChar char="v"/>
            </a:pPr>
            <a:r>
              <a:rPr lang="en-GB" b="1" dirty="0">
                <a:solidFill>
                  <a:schemeClr val="tx1"/>
                </a:solidFill>
              </a:rPr>
              <a:t>Crop Diversification</a:t>
            </a:r>
          </a:p>
          <a:p>
            <a:pPr marL="285750" indent="-285750">
              <a:buFont typeface="Wingdings" panose="05000000000000000000" pitchFamily="2" charset="2"/>
              <a:buChar char="v"/>
            </a:pPr>
            <a:r>
              <a:rPr lang="en-GB" b="1" dirty="0">
                <a:solidFill>
                  <a:schemeClr val="tx1"/>
                </a:solidFill>
              </a:rPr>
              <a:t>Fertilization</a:t>
            </a:r>
          </a:p>
          <a:p>
            <a:pPr marL="285750" indent="-285750">
              <a:buFont typeface="Wingdings" panose="05000000000000000000" pitchFamily="2" charset="2"/>
              <a:buChar char="v"/>
            </a:pPr>
            <a:r>
              <a:rPr lang="en-GB" b="1" dirty="0">
                <a:solidFill>
                  <a:schemeClr val="tx1"/>
                </a:solidFill>
              </a:rPr>
              <a:t>Genetic Modification</a:t>
            </a:r>
          </a:p>
          <a:p>
            <a:pPr marL="285750" indent="-285750">
              <a:buFont typeface="Wingdings" panose="05000000000000000000" pitchFamily="2" charset="2"/>
              <a:buChar char="v"/>
            </a:pPr>
            <a:r>
              <a:rPr lang="en-GB" b="1" dirty="0">
                <a:solidFill>
                  <a:schemeClr val="tx1"/>
                </a:solidFill>
              </a:rPr>
              <a:t>Sustainable Livestock Practices</a:t>
            </a:r>
          </a:p>
          <a:p>
            <a:pPr marL="285750" indent="-285750">
              <a:buFont typeface="Wingdings" panose="05000000000000000000" pitchFamily="2" charset="2"/>
              <a:buChar char="v"/>
            </a:pPr>
            <a:r>
              <a:rPr lang="en-GB" b="1" dirty="0">
                <a:solidFill>
                  <a:schemeClr val="tx1"/>
                </a:solidFill>
              </a:rPr>
              <a:t>Urban Agriculture</a:t>
            </a:r>
          </a:p>
          <a:p>
            <a:pPr marL="285750" indent="-285750">
              <a:buFont typeface="Wingdings" panose="05000000000000000000" pitchFamily="2" charset="2"/>
              <a:buChar char="v"/>
            </a:pPr>
            <a:endParaRPr lang="en-GB" b="1" dirty="0">
              <a:solidFill>
                <a:schemeClr val="tx1"/>
              </a:solidFill>
            </a:endParaRPr>
          </a:p>
          <a:p>
            <a:pPr marL="0" indent="0">
              <a:buNone/>
            </a:pPr>
            <a:endParaRPr dirty="0">
              <a:solidFill>
                <a:schemeClr val="tx1"/>
              </a:solidFill>
            </a:endParaRPr>
          </a:p>
        </p:txBody>
      </p:sp>
      <p:sp>
        <p:nvSpPr>
          <p:cNvPr id="251" name="Google Shape;251;p34"/>
          <p:cNvSpPr/>
          <p:nvPr/>
        </p:nvSpPr>
        <p:spPr>
          <a:xfrm rot="10798982">
            <a:off x="133857" y="404641"/>
            <a:ext cx="5493911" cy="447328"/>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52" name="Google Shape;252;p34"/>
          <p:cNvPicPr preferRelativeResize="0"/>
          <p:nvPr/>
        </p:nvPicPr>
        <p:blipFill rotWithShape="1">
          <a:blip r:embed="rId4">
            <a:alphaModFix/>
          </a:blip>
          <a:srcRect l="21463" r="21468"/>
          <a:stretch/>
        </p:blipFill>
        <p:spPr>
          <a:xfrm>
            <a:off x="0" y="0"/>
            <a:ext cx="5264000" cy="6858000"/>
          </a:xfrm>
          <a:prstGeom prst="rect">
            <a:avLst/>
          </a:prstGeom>
          <a:noFill/>
          <a:ln>
            <a:noFill/>
          </a:ln>
        </p:spPr>
      </p:pic>
      <p:sp>
        <p:nvSpPr>
          <p:cNvPr id="2" name="Google Shape;196;p30">
            <a:extLst>
              <a:ext uri="{FF2B5EF4-FFF2-40B4-BE49-F238E27FC236}">
                <a16:creationId xmlns:a16="http://schemas.microsoft.com/office/drawing/2014/main" id="{45F0B370-36AB-4AB8-F58B-419C9DBE69FE}"/>
              </a:ext>
            </a:extLst>
          </p:cNvPr>
          <p:cNvSpPr/>
          <p:nvPr/>
        </p:nvSpPr>
        <p:spPr>
          <a:xfrm rot="-5401006">
            <a:off x="1689353" y="3296168"/>
            <a:ext cx="7407535" cy="447328"/>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33266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Google Shape;449;p42"/>
          <p:cNvSpPr txBox="1">
            <a:spLocks noGrp="1"/>
          </p:cNvSpPr>
          <p:nvPr>
            <p:ph type="body" idx="1"/>
          </p:nvPr>
        </p:nvSpPr>
        <p:spPr>
          <a:xfrm>
            <a:off x="0" y="338667"/>
            <a:ext cx="12192000" cy="806800"/>
          </a:xfrm>
          <a:prstGeom prst="rect">
            <a:avLst/>
          </a:prstGeom>
        </p:spPr>
        <p:txBody>
          <a:bodyPr spcFirstLastPara="1" wrap="square" lIns="121900" tIns="121900" rIns="121900" bIns="121900" anchor="ctr" anchorCtr="0">
            <a:noAutofit/>
          </a:bodyPr>
          <a:lstStyle/>
          <a:p>
            <a:pPr marL="0" indent="0"/>
            <a:r>
              <a:rPr lang="en" sz="4000" dirty="0"/>
              <a:t>IMPROVED CROP VARIETY</a:t>
            </a:r>
            <a:endParaRPr sz="4000" dirty="0"/>
          </a:p>
        </p:txBody>
      </p:sp>
      <p:sp>
        <p:nvSpPr>
          <p:cNvPr id="3" name="TextBox 2"/>
          <p:cNvSpPr txBox="1"/>
          <p:nvPr/>
        </p:nvSpPr>
        <p:spPr>
          <a:xfrm>
            <a:off x="0" y="1569155"/>
            <a:ext cx="12192000" cy="1015663"/>
          </a:xfrm>
          <a:prstGeom prst="rect">
            <a:avLst/>
          </a:prstGeom>
          <a:noFill/>
        </p:spPr>
        <p:txBody>
          <a:bodyPr wrap="square" rtlCol="0">
            <a:spAutoFit/>
          </a:bodyPr>
          <a:lstStyle/>
          <a:p>
            <a:pPr algn="ctr"/>
            <a:r>
              <a:rPr lang="en-GB" sz="2000" dirty="0">
                <a:solidFill>
                  <a:schemeClr val="tx1">
                    <a:lumMod val="75000"/>
                    <a:lumOff val="25000"/>
                  </a:schemeClr>
                </a:solidFill>
                <a:latin typeface="Abadi" panose="020B0604020104020204" pitchFamily="34" charset="0"/>
              </a:rPr>
              <a:t>Improved crop varieties are developed through selective breeding or genetic modification to possess desirable traits that enhance their productivity, resilience, nutritional value, and overall quality. These improved varieties play a critical role in increasing food production and ensuring food security. </a:t>
            </a:r>
            <a:endParaRPr lang="en-CA" sz="2000" dirty="0">
              <a:solidFill>
                <a:schemeClr val="tx1">
                  <a:lumMod val="75000"/>
                  <a:lumOff val="25000"/>
                </a:schemeClr>
              </a:solidFill>
              <a:latin typeface="Abadi" panose="020B0604020104020204" pitchFamily="34" charset="0"/>
            </a:endParaRPr>
          </a:p>
        </p:txBody>
      </p:sp>
    </p:spTree>
    <p:extLst>
      <p:ext uri="{BB962C8B-B14F-4D97-AF65-F5344CB8AC3E}">
        <p14:creationId xmlns:p14="http://schemas.microsoft.com/office/powerpoint/2010/main" val="240223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9000" b="-9000"/>
          </a:stretch>
        </a:blipFill>
        <a:effectLst/>
      </p:bgPr>
    </p:bg>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2281003" y="665017"/>
            <a:ext cx="3153443" cy="997527"/>
          </a:xfrm>
          <a:prstGeom prst="rect">
            <a:avLst/>
          </a:prstGeom>
          <a:noFill/>
        </p:spPr>
        <p:txBody>
          <a:bodyPr spcFirstLastPara="1" wrap="square" lIns="121900" tIns="121900" rIns="121900" bIns="121900" anchor="t" anchorCtr="0">
            <a:noAutofit/>
          </a:bodyPr>
          <a:lstStyle/>
          <a:p>
            <a:r>
              <a:rPr lang="en-CA" sz="3600" dirty="0">
                <a:solidFill>
                  <a:schemeClr val="tx1"/>
                </a:solidFill>
              </a:rPr>
              <a:t>Artificial Seed </a:t>
            </a:r>
          </a:p>
        </p:txBody>
      </p:sp>
      <p:sp>
        <p:nvSpPr>
          <p:cNvPr id="202" name="Google Shape;202;p31"/>
          <p:cNvSpPr txBox="1">
            <a:spLocks noGrp="1"/>
          </p:cNvSpPr>
          <p:nvPr>
            <p:ph type="body" idx="1"/>
          </p:nvPr>
        </p:nvSpPr>
        <p:spPr>
          <a:xfrm>
            <a:off x="-72737" y="1724892"/>
            <a:ext cx="6452754" cy="4075801"/>
          </a:xfrm>
          <a:prstGeom prst="rect">
            <a:avLst/>
          </a:prstGeom>
        </p:spPr>
        <p:txBody>
          <a:bodyPr spcFirstLastPara="1" wrap="square" lIns="121900" tIns="121900" rIns="121900" bIns="121900" anchor="t" anchorCtr="0">
            <a:noAutofit/>
          </a:bodyPr>
          <a:lstStyle/>
          <a:p>
            <a:pPr marL="0" indent="0" algn="ctr">
              <a:buNone/>
            </a:pPr>
            <a:r>
              <a:rPr lang="en-US" sz="2400" dirty="0">
                <a:solidFill>
                  <a:schemeClr val="tx1"/>
                </a:solidFill>
              </a:rPr>
              <a:t>An artificial seed (also called a synthetic seed , seed analog, or manufactured seed) includes a range of plant structures, including somatic embryos, buds, shoots, or other tissues inside a coating, that can be sown in the same way as a conventional seed to produce a new plant. The coating may be water impermeable or water soluble and may also enclose nutrients and other additives deemed necessary.</a:t>
            </a:r>
            <a:endParaRPr lang="en-CA" sz="2400" dirty="0">
              <a:solidFill>
                <a:schemeClr val="tx1"/>
              </a:solidFill>
            </a:endParaRPr>
          </a:p>
        </p:txBody>
      </p:sp>
      <p:pic>
        <p:nvPicPr>
          <p:cNvPr id="4" name="Picture 3">
            <a:extLst>
              <a:ext uri="{FF2B5EF4-FFF2-40B4-BE49-F238E27FC236}">
                <a16:creationId xmlns:a16="http://schemas.microsoft.com/office/drawing/2014/main" id="{22DD80DC-EBC4-9EFB-D46D-63ADD2824D9C}"/>
              </a:ext>
            </a:extLst>
          </p:cNvPr>
          <p:cNvPicPr>
            <a:picLocks noChangeAspect="1"/>
          </p:cNvPicPr>
          <p:nvPr/>
        </p:nvPicPr>
        <p:blipFill>
          <a:blip r:embed="rId4"/>
          <a:stretch>
            <a:fillRect/>
          </a:stretch>
        </p:blipFill>
        <p:spPr>
          <a:xfrm>
            <a:off x="6313502" y="-51955"/>
            <a:ext cx="5878498" cy="6941127"/>
          </a:xfrm>
          <a:prstGeom prst="rect">
            <a:avLst/>
          </a:prstGeom>
        </p:spPr>
      </p:pic>
    </p:spTree>
    <p:extLst>
      <p:ext uri="{BB962C8B-B14F-4D97-AF65-F5344CB8AC3E}">
        <p14:creationId xmlns:p14="http://schemas.microsoft.com/office/powerpoint/2010/main" val="314912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71"/>
        <p:cNvGrpSpPr/>
        <p:nvPr/>
      </p:nvGrpSpPr>
      <p:grpSpPr>
        <a:xfrm>
          <a:off x="0" y="0"/>
          <a:ext cx="0" cy="0"/>
          <a:chOff x="0" y="0"/>
          <a:chExt cx="0" cy="0"/>
        </a:xfrm>
      </p:grpSpPr>
      <p:sp>
        <p:nvSpPr>
          <p:cNvPr id="572" name="Google Shape;572;p46"/>
          <p:cNvSpPr txBox="1">
            <a:spLocks noGrp="1"/>
          </p:cNvSpPr>
          <p:nvPr>
            <p:ph type="title"/>
          </p:nvPr>
        </p:nvSpPr>
        <p:spPr>
          <a:xfrm>
            <a:off x="370301" y="216280"/>
            <a:ext cx="6756623" cy="1405600"/>
          </a:xfrm>
          <a:prstGeom prst="rect">
            <a:avLst/>
          </a:prstGeom>
        </p:spPr>
        <p:txBody>
          <a:bodyPr spcFirstLastPara="1" wrap="square" lIns="121900" tIns="121900" rIns="121900" bIns="121900" anchor="ctr" anchorCtr="0">
            <a:noAutofit/>
          </a:bodyPr>
          <a:lstStyle/>
          <a:p>
            <a:r>
              <a:rPr lang="en-CA" sz="4400" dirty="0">
                <a:solidFill>
                  <a:schemeClr val="tx1"/>
                </a:solidFill>
              </a:rPr>
              <a:t>ECONOMIC GROWTH</a:t>
            </a:r>
          </a:p>
        </p:txBody>
      </p:sp>
      <p:sp>
        <p:nvSpPr>
          <p:cNvPr id="574" name="Google Shape;574;p46"/>
          <p:cNvSpPr txBox="1">
            <a:spLocks noGrp="1"/>
          </p:cNvSpPr>
          <p:nvPr>
            <p:ph type="subTitle" idx="1"/>
          </p:nvPr>
        </p:nvSpPr>
        <p:spPr>
          <a:xfrm>
            <a:off x="248356" y="1198340"/>
            <a:ext cx="6304478" cy="5010023"/>
          </a:xfrm>
          <a:prstGeom prst="rect">
            <a:avLst/>
          </a:prstGeom>
        </p:spPr>
        <p:txBody>
          <a:bodyPr spcFirstLastPara="1" wrap="square" lIns="121900" tIns="121900" rIns="121900" bIns="121900" anchor="t" anchorCtr="0">
            <a:noAutofit/>
          </a:bodyPr>
          <a:lstStyle/>
          <a:p>
            <a:pPr marL="0" indent="0"/>
            <a:br>
              <a:rPr lang="en-US" b="0" i="0" dirty="0">
                <a:solidFill>
                  <a:srgbClr val="000000"/>
                </a:solidFill>
                <a:effectLst/>
                <a:latin typeface="Montserrat" panose="020F0502020204030204" pitchFamily="2" charset="0"/>
              </a:rPr>
            </a:br>
            <a:br>
              <a:rPr lang="en-US" b="0" i="0" dirty="0">
                <a:solidFill>
                  <a:srgbClr val="000000"/>
                </a:solidFill>
                <a:effectLst/>
                <a:latin typeface="Montserrat" panose="020F0502020204030204" pitchFamily="2" charset="0"/>
              </a:rPr>
            </a:br>
            <a:r>
              <a:rPr lang="en-US" b="0" i="0" dirty="0">
                <a:solidFill>
                  <a:srgbClr val="000000"/>
                </a:solidFill>
                <a:effectLst/>
                <a:latin typeface="Montserrat" panose="020F0502020204030204" pitchFamily="2" charset="0"/>
              </a:rPr>
              <a:t>Agriculture plays a significant role in India’s growing economy. With around 54.6% of the total workforce involved in agriculture and allied sector activities, the sector contributes to 17.8% of the country’s gross value added (GVA).</a:t>
            </a:r>
            <a:br>
              <a:rPr lang="en-US" b="0" i="0" dirty="0">
                <a:solidFill>
                  <a:srgbClr val="000000"/>
                </a:solidFill>
                <a:effectLst/>
                <a:latin typeface="Montserrat" panose="020F0502020204030204" pitchFamily="2" charset="0"/>
              </a:rPr>
            </a:br>
            <a:br>
              <a:rPr lang="en-US" b="0" i="0" dirty="0">
                <a:solidFill>
                  <a:srgbClr val="000000"/>
                </a:solidFill>
                <a:effectLst/>
                <a:latin typeface="Montserrat" panose="020F0502020204030204" pitchFamily="2" charset="0"/>
              </a:rPr>
            </a:br>
            <a:br>
              <a:rPr lang="en-US" b="0" i="0" dirty="0">
                <a:solidFill>
                  <a:srgbClr val="000000"/>
                </a:solidFill>
                <a:effectLst/>
                <a:latin typeface="Montserrat" panose="020F0502020204030204" pitchFamily="2" charset="0"/>
              </a:rPr>
            </a:br>
            <a:br>
              <a:rPr lang="en-US" b="0" i="0" dirty="0">
                <a:effectLst/>
                <a:latin typeface="Montserrat" panose="020F0502020204030204" pitchFamily="2" charset="0"/>
              </a:rPr>
            </a:br>
            <a:r>
              <a:rPr lang="en-US" sz="2000" b="1" i="0" dirty="0">
                <a:effectLst/>
                <a:latin typeface="Montserrat" panose="020F0502020204030204" pitchFamily="2" charset="0"/>
              </a:rPr>
              <a:t>1) </a:t>
            </a:r>
            <a:r>
              <a:rPr lang="en-IN" sz="2000" b="1" i="0" dirty="0">
                <a:effectLst/>
                <a:latin typeface="Söhne"/>
              </a:rPr>
              <a:t>Employment</a:t>
            </a:r>
            <a:br>
              <a:rPr lang="en-IN" sz="2000" b="1" i="0" dirty="0">
                <a:effectLst/>
                <a:latin typeface="Söhne"/>
              </a:rPr>
            </a:br>
            <a:r>
              <a:rPr lang="en-IN" sz="2000" b="1" i="0" dirty="0">
                <a:effectLst/>
                <a:latin typeface="Söhne"/>
              </a:rPr>
              <a:t>2) Exports and Trade</a:t>
            </a:r>
            <a:br>
              <a:rPr lang="en-IN" sz="2000" b="1" i="0" dirty="0">
                <a:effectLst/>
                <a:latin typeface="Söhne"/>
              </a:rPr>
            </a:br>
            <a:r>
              <a:rPr lang="en-IN" sz="2000" b="1" i="0" dirty="0">
                <a:effectLst/>
                <a:latin typeface="Söhne"/>
              </a:rPr>
              <a:t>3) Infrastructure Development</a:t>
            </a:r>
            <a:br>
              <a:rPr lang="en-IN" sz="2000" b="1" i="0" dirty="0">
                <a:effectLst/>
                <a:latin typeface="Söhne"/>
              </a:rPr>
            </a:br>
            <a:r>
              <a:rPr lang="en-IN" sz="2000" b="1" i="0" dirty="0">
                <a:effectLst/>
                <a:latin typeface="Söhne"/>
              </a:rPr>
              <a:t>4) Technological Innovation</a:t>
            </a:r>
            <a:br>
              <a:rPr lang="en-IN" sz="2000" b="1" i="0" dirty="0">
                <a:effectLst/>
                <a:latin typeface="Söhne"/>
              </a:rPr>
            </a:br>
            <a:r>
              <a:rPr lang="en-IN" sz="2000" b="1" i="0" dirty="0">
                <a:effectLst/>
                <a:latin typeface="Söhne"/>
              </a:rPr>
              <a:t>5) Rural Development</a:t>
            </a:r>
            <a:endParaRPr sz="2000" dirty="0"/>
          </a:p>
        </p:txBody>
      </p:sp>
      <p:pic>
        <p:nvPicPr>
          <p:cNvPr id="575" name="Google Shape;575;p46"/>
          <p:cNvPicPr preferRelativeResize="0"/>
          <p:nvPr/>
        </p:nvPicPr>
        <p:blipFill rotWithShape="1">
          <a:blip r:embed="rId4">
            <a:alphaModFix/>
          </a:blip>
          <a:srcRect l="14355" r="34449"/>
          <a:stretch/>
        </p:blipFill>
        <p:spPr>
          <a:xfrm>
            <a:off x="6932016" y="11968"/>
            <a:ext cx="5259987" cy="6858001"/>
          </a:xfrm>
          <a:prstGeom prst="rect">
            <a:avLst/>
          </a:prstGeom>
          <a:noFill/>
          <a:ln>
            <a:noFill/>
          </a:ln>
        </p:spPr>
      </p:pic>
    </p:spTree>
    <p:extLst>
      <p:ext uri="{BB962C8B-B14F-4D97-AF65-F5344CB8AC3E}">
        <p14:creationId xmlns:p14="http://schemas.microsoft.com/office/powerpoint/2010/main" val="384249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5001A-016C-16DC-404D-FBC372CC1F9D}"/>
              </a:ext>
            </a:extLst>
          </p:cNvPr>
          <p:cNvPicPr>
            <a:picLocks noChangeAspect="1"/>
          </p:cNvPicPr>
          <p:nvPr/>
        </p:nvPicPr>
        <p:blipFill>
          <a:blip r:embed="rId3"/>
          <a:stretch>
            <a:fillRect/>
          </a:stretch>
        </p:blipFill>
        <p:spPr>
          <a:xfrm>
            <a:off x="3052926" y="2047009"/>
            <a:ext cx="6210838" cy="3480955"/>
          </a:xfrm>
          <a:prstGeom prst="rect">
            <a:avLst/>
          </a:prstGeom>
        </p:spPr>
      </p:pic>
      <p:sp>
        <p:nvSpPr>
          <p:cNvPr id="2" name="TextBox 1">
            <a:extLst>
              <a:ext uri="{FF2B5EF4-FFF2-40B4-BE49-F238E27FC236}">
                <a16:creationId xmlns:a16="http://schemas.microsoft.com/office/drawing/2014/main" id="{2871EBA1-CF5A-239A-E00A-3C636F5A7E05}"/>
              </a:ext>
            </a:extLst>
          </p:cNvPr>
          <p:cNvSpPr txBox="1"/>
          <p:nvPr/>
        </p:nvSpPr>
        <p:spPr>
          <a:xfrm>
            <a:off x="3096489" y="592282"/>
            <a:ext cx="8551719" cy="646331"/>
          </a:xfrm>
          <a:prstGeom prst="rect">
            <a:avLst/>
          </a:prstGeom>
          <a:noFill/>
        </p:spPr>
        <p:txBody>
          <a:bodyPr wrap="square" rtlCol="0">
            <a:spAutoFit/>
          </a:bodyPr>
          <a:lstStyle/>
          <a:p>
            <a:r>
              <a:rPr lang="en-US" sz="3600" b="1" dirty="0"/>
              <a:t>Increase of Agriculture Sector </a:t>
            </a:r>
            <a:endParaRPr lang="en-IN" sz="3600" b="1" dirty="0"/>
          </a:p>
        </p:txBody>
      </p:sp>
    </p:spTree>
    <p:extLst>
      <p:ext uri="{BB962C8B-B14F-4D97-AF65-F5344CB8AC3E}">
        <p14:creationId xmlns:p14="http://schemas.microsoft.com/office/powerpoint/2010/main" val="211960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F180B2-670B-86EE-E2C6-796592C500F2}"/>
              </a:ext>
            </a:extLst>
          </p:cNvPr>
          <p:cNvSpPr>
            <a:spLocks noGrp="1"/>
          </p:cNvSpPr>
          <p:nvPr>
            <p:ph type="body" sz="half" idx="2"/>
          </p:nvPr>
        </p:nvSpPr>
        <p:spPr>
          <a:xfrm>
            <a:off x="83128" y="1839191"/>
            <a:ext cx="5787735" cy="4873337"/>
          </a:xfrm>
        </p:spPr>
        <p:txBody>
          <a:bodyPr>
            <a:normAutofit/>
          </a:bodyPr>
          <a:lstStyle/>
          <a:p>
            <a:pPr algn="ctr"/>
            <a:r>
              <a:rPr lang="en-US" sz="5400" b="1" dirty="0">
                <a:latin typeface="Arial Black" panose="020B0A04020102020204" pitchFamily="34" charset="0"/>
              </a:rPr>
              <a:t>EFFECTS</a:t>
            </a:r>
            <a:br>
              <a:rPr lang="en-US" sz="5400" b="1" dirty="0">
                <a:latin typeface="Arial Black" panose="020B0A04020102020204" pitchFamily="34" charset="0"/>
              </a:rPr>
            </a:br>
            <a:r>
              <a:rPr lang="en-US" sz="5400" b="1" dirty="0">
                <a:latin typeface="Arial Black" panose="020B0A04020102020204" pitchFamily="34" charset="0"/>
              </a:rPr>
              <a:t> OF</a:t>
            </a:r>
            <a:br>
              <a:rPr lang="en-US" sz="5400" b="1" dirty="0">
                <a:latin typeface="Arial Black" panose="020B0A04020102020204" pitchFamily="34" charset="0"/>
              </a:rPr>
            </a:br>
            <a:r>
              <a:rPr lang="en-US" sz="5400" b="1" dirty="0">
                <a:latin typeface="Arial Black" panose="020B0A04020102020204" pitchFamily="34" charset="0"/>
              </a:rPr>
              <a:t> MODERN AGRICULTURE</a:t>
            </a:r>
          </a:p>
          <a:p>
            <a:pPr algn="ctr"/>
            <a:endParaRPr lang="en-IN" sz="5400" b="1"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1746CF19-A944-6BD9-E3F2-AA9D628211D5}"/>
              </a:ext>
            </a:extLst>
          </p:cNvPr>
          <p:cNvPicPr>
            <a:picLocks noGrp="1" noChangeAspect="1"/>
          </p:cNvPicPr>
          <p:nvPr>
            <p:ph idx="1"/>
          </p:nvPr>
        </p:nvPicPr>
        <p:blipFill>
          <a:blip r:embed="rId2"/>
          <a:stretch>
            <a:fillRect/>
          </a:stretch>
        </p:blipFill>
        <p:spPr>
          <a:xfrm>
            <a:off x="5879379" y="1395495"/>
            <a:ext cx="6172200" cy="4099049"/>
          </a:xfrm>
          <a:prstGeom prst="rect">
            <a:avLst/>
          </a:prstGeom>
        </p:spPr>
      </p:pic>
    </p:spTree>
    <p:extLst>
      <p:ext uri="{BB962C8B-B14F-4D97-AF65-F5344CB8AC3E}">
        <p14:creationId xmlns:p14="http://schemas.microsoft.com/office/powerpoint/2010/main" val="3972761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1302</TotalTime>
  <Words>1237</Words>
  <Application>Microsoft Office PowerPoint</Application>
  <PresentationFormat>Widescreen</PresentationFormat>
  <Paragraphs>124</Paragraphs>
  <Slides>21</Slides>
  <Notes>6</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21</vt:i4>
      </vt:variant>
    </vt:vector>
  </HeadingPairs>
  <TitlesOfParts>
    <vt:vector size="40" baseType="lpstr">
      <vt:lpstr>Yu Gothic UI</vt:lpstr>
      <vt:lpstr>Abadi</vt:lpstr>
      <vt:lpstr>Algerian</vt:lpstr>
      <vt:lpstr>Arial</vt:lpstr>
      <vt:lpstr>Arial</vt:lpstr>
      <vt:lpstr>Arial Black</vt:lpstr>
      <vt:lpstr>Arial Narrow</vt:lpstr>
      <vt:lpstr>Calibri</vt:lpstr>
      <vt:lpstr>Calibri Light</vt:lpstr>
      <vt:lpstr>EB Garamond</vt:lpstr>
      <vt:lpstr>Gadugi</vt:lpstr>
      <vt:lpstr>Gill Sans Ultra Bold Condensed</vt:lpstr>
      <vt:lpstr>Google Sans</vt:lpstr>
      <vt:lpstr>Montserrat</vt:lpstr>
      <vt:lpstr>Nunito</vt:lpstr>
      <vt:lpstr>Nunito Sans</vt:lpstr>
      <vt:lpstr>Söhne</vt:lpstr>
      <vt:lpstr>Wingdings</vt:lpstr>
      <vt:lpstr>Office Theme</vt:lpstr>
      <vt:lpstr>EFFECT OF MODERN AGRICULTURE</vt:lpstr>
      <vt:lpstr>AGRICULTURE</vt:lpstr>
      <vt:lpstr>MODERN ARGRICULTURE</vt:lpstr>
      <vt:lpstr>INCREASE FOOD  PRODUCTION </vt:lpstr>
      <vt:lpstr>PowerPoint Presentation</vt:lpstr>
      <vt:lpstr>Artificial Seed </vt:lpstr>
      <vt:lpstr>ECONOMIC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Salinity</vt:lpstr>
      <vt:lpstr>PowerPoint Presentation</vt:lpstr>
      <vt:lpstr>How to grow crops without effecting environment ?</vt:lpstr>
      <vt:lpstr>CASE STUDY    </vt:lpstr>
      <vt:lpstr>THANKYOU!  Does any one have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dc:creator>
  <cp:lastModifiedBy>Dr.Rohtas Verma</cp:lastModifiedBy>
  <cp:revision>29</cp:revision>
  <dcterms:created xsi:type="dcterms:W3CDTF">2023-08-26T17:47:39Z</dcterms:created>
  <dcterms:modified xsi:type="dcterms:W3CDTF">2023-09-22T04:56:30Z</dcterms:modified>
</cp:coreProperties>
</file>